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378" r:id="rId3"/>
    <p:sldId id="257" r:id="rId4"/>
    <p:sldId id="258" r:id="rId5"/>
    <p:sldId id="269" r:id="rId6"/>
    <p:sldId id="270" r:id="rId7"/>
    <p:sldId id="271" r:id="rId8"/>
    <p:sldId id="268" r:id="rId9"/>
    <p:sldId id="307" r:id="rId10"/>
    <p:sldId id="283" r:id="rId11"/>
    <p:sldId id="288" r:id="rId12"/>
    <p:sldId id="275" r:id="rId13"/>
    <p:sldId id="308" r:id="rId14"/>
    <p:sldId id="277" r:id="rId15"/>
    <p:sldId id="289" r:id="rId16"/>
    <p:sldId id="291" r:id="rId17"/>
    <p:sldId id="259" r:id="rId18"/>
    <p:sldId id="272" r:id="rId19"/>
    <p:sldId id="273" r:id="rId20"/>
    <p:sldId id="261" r:id="rId21"/>
    <p:sldId id="274" r:id="rId22"/>
    <p:sldId id="263" r:id="rId23"/>
    <p:sldId id="276" r:id="rId24"/>
    <p:sldId id="260" r:id="rId25"/>
    <p:sldId id="278" r:id="rId26"/>
    <p:sldId id="262" r:id="rId27"/>
    <p:sldId id="279" r:id="rId28"/>
    <p:sldId id="264" r:id="rId29"/>
    <p:sldId id="281" r:id="rId30"/>
    <p:sldId id="267" r:id="rId31"/>
    <p:sldId id="284" r:id="rId32"/>
    <p:sldId id="286" r:id="rId33"/>
    <p:sldId id="287" r:id="rId34"/>
    <p:sldId id="290" r:id="rId35"/>
    <p:sldId id="318" r:id="rId36"/>
    <p:sldId id="293" r:id="rId37"/>
    <p:sldId id="266" r:id="rId38"/>
    <p:sldId id="292" r:id="rId39"/>
    <p:sldId id="28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Relationship Id="rId14" Type="http://schemas.openxmlformats.org/officeDocument/2006/relationships/image" Target="../media/image5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Relationship Id="rId14" Type="http://schemas.openxmlformats.org/officeDocument/2006/relationships/image" Target="../media/image5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F432A1-CF4E-4D46-B278-FD01EB7FC2E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n-US"/>
        </a:p>
      </dgm:t>
    </dgm:pt>
    <dgm:pt modelId="{90A16341-0D29-442D-ABC4-3B99827CEB30}">
      <dgm:prSet/>
      <dgm:spPr/>
      <dgm:t>
        <a:bodyPr/>
        <a:lstStyle/>
        <a:p>
          <a:r>
            <a:rPr lang="en-US"/>
            <a:t>Dr. Matt Zakreski – you can call me ”Dr. Matt”</a:t>
          </a:r>
        </a:p>
      </dgm:t>
    </dgm:pt>
    <dgm:pt modelId="{B068A89C-4C92-4078-9BCC-87B112F3BA4D}" type="parTrans" cxnId="{148C908C-8FFE-4248-A83B-F516C541AD7B}">
      <dgm:prSet/>
      <dgm:spPr/>
      <dgm:t>
        <a:bodyPr/>
        <a:lstStyle/>
        <a:p>
          <a:endParaRPr lang="en-US"/>
        </a:p>
      </dgm:t>
    </dgm:pt>
    <dgm:pt modelId="{0A8F5145-AF2A-411B-94E3-322BD6368057}" type="sibTrans" cxnId="{148C908C-8FFE-4248-A83B-F516C541AD7B}">
      <dgm:prSet/>
      <dgm:spPr/>
      <dgm:t>
        <a:bodyPr/>
        <a:lstStyle/>
        <a:p>
          <a:endParaRPr lang="en-US"/>
        </a:p>
      </dgm:t>
    </dgm:pt>
    <dgm:pt modelId="{C5322E58-2B30-4803-9377-6FB33C9D9F2B}">
      <dgm:prSet/>
      <dgm:spPr/>
      <dgm:t>
        <a:bodyPr/>
        <a:lstStyle/>
        <a:p>
          <a:r>
            <a:rPr lang="en-US"/>
            <a:t>I’m a clinical psychologist, professional speaker, and neurodivergence advocate </a:t>
          </a:r>
        </a:p>
      </dgm:t>
    </dgm:pt>
    <dgm:pt modelId="{789F0470-AC57-454E-B00E-E2C067E98D1B}" type="parTrans" cxnId="{13C8F852-C35C-4201-9777-DDD9B64E98FC}">
      <dgm:prSet/>
      <dgm:spPr/>
      <dgm:t>
        <a:bodyPr/>
        <a:lstStyle/>
        <a:p>
          <a:endParaRPr lang="en-US"/>
        </a:p>
      </dgm:t>
    </dgm:pt>
    <dgm:pt modelId="{F72D2D1C-5AB0-42E9-B952-78382439F43B}" type="sibTrans" cxnId="{13C8F852-C35C-4201-9777-DDD9B64E98FC}">
      <dgm:prSet/>
      <dgm:spPr/>
      <dgm:t>
        <a:bodyPr/>
        <a:lstStyle/>
        <a:p>
          <a:endParaRPr lang="en-US"/>
        </a:p>
      </dgm:t>
    </dgm:pt>
    <dgm:pt modelId="{545AC44C-FB4C-40EE-AEAE-F1CE08168E0E}">
      <dgm:prSet/>
      <dgm:spPr/>
      <dgm:t>
        <a:bodyPr/>
        <a:lstStyle/>
        <a:p>
          <a:r>
            <a:rPr lang="en-US"/>
            <a:t>I’m known as someone who can bridge neuroscience and clinical practice to make skills accessible for you and your loved ones</a:t>
          </a:r>
        </a:p>
      </dgm:t>
    </dgm:pt>
    <dgm:pt modelId="{DB50A234-7206-41D5-BFD1-1769F9FB6CBA}" type="parTrans" cxnId="{7426E864-F143-4CBA-BE73-F45746189268}">
      <dgm:prSet/>
      <dgm:spPr/>
      <dgm:t>
        <a:bodyPr/>
        <a:lstStyle/>
        <a:p>
          <a:endParaRPr lang="en-US"/>
        </a:p>
      </dgm:t>
    </dgm:pt>
    <dgm:pt modelId="{203A96F2-65DF-4949-A40B-D27272477BB1}" type="sibTrans" cxnId="{7426E864-F143-4CBA-BE73-F45746189268}">
      <dgm:prSet/>
      <dgm:spPr/>
      <dgm:t>
        <a:bodyPr/>
        <a:lstStyle/>
        <a:p>
          <a:endParaRPr lang="en-US"/>
        </a:p>
      </dgm:t>
    </dgm:pt>
    <dgm:pt modelId="{7CE26B96-BCEE-494B-A06F-CBD2EB3E6032}" type="pres">
      <dgm:prSet presAssocID="{D4F432A1-CF4E-4D46-B278-FD01EB7FC2E8}" presName="root" presStyleCnt="0">
        <dgm:presLayoutVars>
          <dgm:dir/>
          <dgm:resizeHandles val="exact"/>
        </dgm:presLayoutVars>
      </dgm:prSet>
      <dgm:spPr/>
    </dgm:pt>
    <dgm:pt modelId="{1EFAD2E9-548B-46C1-A0FA-C4D4D7956B55}" type="pres">
      <dgm:prSet presAssocID="{90A16341-0D29-442D-ABC4-3B99827CEB30}" presName="compNode" presStyleCnt="0"/>
      <dgm:spPr/>
    </dgm:pt>
    <dgm:pt modelId="{4BE0D301-B94E-41F0-A371-C90412C77C84}" type="pres">
      <dgm:prSet presAssocID="{90A16341-0D29-442D-ABC4-3B99827CEB30}" presName="bgRect" presStyleLbl="bgShp" presStyleIdx="0" presStyleCnt="3"/>
      <dgm:spPr/>
    </dgm:pt>
    <dgm:pt modelId="{518CFC85-E592-4D4E-B059-55314DADE291}" type="pres">
      <dgm:prSet presAssocID="{90A16341-0D29-442D-ABC4-3B99827CEB3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339C9D36-E59F-4657-82A1-BA1AFBC1D27A}" type="pres">
      <dgm:prSet presAssocID="{90A16341-0D29-442D-ABC4-3B99827CEB30}" presName="spaceRect" presStyleCnt="0"/>
      <dgm:spPr/>
    </dgm:pt>
    <dgm:pt modelId="{BE52F59E-66C4-4770-B667-A91E6171A411}" type="pres">
      <dgm:prSet presAssocID="{90A16341-0D29-442D-ABC4-3B99827CEB30}" presName="parTx" presStyleLbl="revTx" presStyleIdx="0" presStyleCnt="3">
        <dgm:presLayoutVars>
          <dgm:chMax val="0"/>
          <dgm:chPref val="0"/>
        </dgm:presLayoutVars>
      </dgm:prSet>
      <dgm:spPr/>
    </dgm:pt>
    <dgm:pt modelId="{98D8A21E-C1F8-4757-A5C8-3149AAC83BE6}" type="pres">
      <dgm:prSet presAssocID="{0A8F5145-AF2A-411B-94E3-322BD6368057}" presName="sibTrans" presStyleCnt="0"/>
      <dgm:spPr/>
    </dgm:pt>
    <dgm:pt modelId="{A09E0FF1-46DB-4615-B02C-8BD461B55C70}" type="pres">
      <dgm:prSet presAssocID="{C5322E58-2B30-4803-9377-6FB33C9D9F2B}" presName="compNode" presStyleCnt="0"/>
      <dgm:spPr/>
    </dgm:pt>
    <dgm:pt modelId="{7178BC82-47AC-49AB-8EE8-5ADC892FF883}" type="pres">
      <dgm:prSet presAssocID="{C5322E58-2B30-4803-9377-6FB33C9D9F2B}" presName="bgRect" presStyleLbl="bgShp" presStyleIdx="1" presStyleCnt="3"/>
      <dgm:spPr/>
    </dgm:pt>
    <dgm:pt modelId="{223DD069-B1D5-41CB-91CE-5ABEDD4F5219}" type="pres">
      <dgm:prSet presAssocID="{C5322E58-2B30-4803-9377-6FB33C9D9F2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phone"/>
        </a:ext>
      </dgm:extLst>
    </dgm:pt>
    <dgm:pt modelId="{44456718-7A73-4B94-B525-C06B375D06DB}" type="pres">
      <dgm:prSet presAssocID="{C5322E58-2B30-4803-9377-6FB33C9D9F2B}" presName="spaceRect" presStyleCnt="0"/>
      <dgm:spPr/>
    </dgm:pt>
    <dgm:pt modelId="{81816109-AA50-456B-B72B-BE98A239AA38}" type="pres">
      <dgm:prSet presAssocID="{C5322E58-2B30-4803-9377-6FB33C9D9F2B}" presName="parTx" presStyleLbl="revTx" presStyleIdx="1" presStyleCnt="3">
        <dgm:presLayoutVars>
          <dgm:chMax val="0"/>
          <dgm:chPref val="0"/>
        </dgm:presLayoutVars>
      </dgm:prSet>
      <dgm:spPr/>
    </dgm:pt>
    <dgm:pt modelId="{2D0128C8-77F8-4086-BC0D-D969DA082C2E}" type="pres">
      <dgm:prSet presAssocID="{F72D2D1C-5AB0-42E9-B952-78382439F43B}" presName="sibTrans" presStyleCnt="0"/>
      <dgm:spPr/>
    </dgm:pt>
    <dgm:pt modelId="{41BE2613-2F8E-41F1-8C1F-813793C43D65}" type="pres">
      <dgm:prSet presAssocID="{545AC44C-FB4C-40EE-AEAE-F1CE08168E0E}" presName="compNode" presStyleCnt="0"/>
      <dgm:spPr/>
    </dgm:pt>
    <dgm:pt modelId="{ABB9EAF9-DFD3-4596-8060-1CE8449E07EA}" type="pres">
      <dgm:prSet presAssocID="{545AC44C-FB4C-40EE-AEAE-F1CE08168E0E}" presName="bgRect" presStyleLbl="bgShp" presStyleIdx="2" presStyleCnt="3"/>
      <dgm:spPr/>
    </dgm:pt>
    <dgm:pt modelId="{510A01CC-3471-453B-BBD7-235885BA30FE}" type="pres">
      <dgm:prSet presAssocID="{545AC44C-FB4C-40EE-AEAE-F1CE08168E0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60270CBC-A6B1-4D70-9F12-532845524C43}" type="pres">
      <dgm:prSet presAssocID="{545AC44C-FB4C-40EE-AEAE-F1CE08168E0E}" presName="spaceRect" presStyleCnt="0"/>
      <dgm:spPr/>
    </dgm:pt>
    <dgm:pt modelId="{A57D5B84-7B3B-419F-BF27-2AAD083A4D42}" type="pres">
      <dgm:prSet presAssocID="{545AC44C-FB4C-40EE-AEAE-F1CE08168E0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2C8F141-6281-4DA2-985D-559ED41CDC37}" type="presOf" srcId="{90A16341-0D29-442D-ABC4-3B99827CEB30}" destId="{BE52F59E-66C4-4770-B667-A91E6171A411}" srcOrd="0" destOrd="0" presId="urn:microsoft.com/office/officeart/2018/2/layout/IconVerticalSolidList"/>
    <dgm:cxn modelId="{13C8F852-C35C-4201-9777-DDD9B64E98FC}" srcId="{D4F432A1-CF4E-4D46-B278-FD01EB7FC2E8}" destId="{C5322E58-2B30-4803-9377-6FB33C9D9F2B}" srcOrd="1" destOrd="0" parTransId="{789F0470-AC57-454E-B00E-E2C067E98D1B}" sibTransId="{F72D2D1C-5AB0-42E9-B952-78382439F43B}"/>
    <dgm:cxn modelId="{7426E864-F143-4CBA-BE73-F45746189268}" srcId="{D4F432A1-CF4E-4D46-B278-FD01EB7FC2E8}" destId="{545AC44C-FB4C-40EE-AEAE-F1CE08168E0E}" srcOrd="2" destOrd="0" parTransId="{DB50A234-7206-41D5-BFD1-1769F9FB6CBA}" sibTransId="{203A96F2-65DF-4949-A40B-D27272477BB1}"/>
    <dgm:cxn modelId="{5504088C-8323-4DEB-BC5A-2DA77ABED914}" type="presOf" srcId="{D4F432A1-CF4E-4D46-B278-FD01EB7FC2E8}" destId="{7CE26B96-BCEE-494B-A06F-CBD2EB3E6032}" srcOrd="0" destOrd="0" presId="urn:microsoft.com/office/officeart/2018/2/layout/IconVerticalSolidList"/>
    <dgm:cxn modelId="{148C908C-8FFE-4248-A83B-F516C541AD7B}" srcId="{D4F432A1-CF4E-4D46-B278-FD01EB7FC2E8}" destId="{90A16341-0D29-442D-ABC4-3B99827CEB30}" srcOrd="0" destOrd="0" parTransId="{B068A89C-4C92-4078-9BCC-87B112F3BA4D}" sibTransId="{0A8F5145-AF2A-411B-94E3-322BD6368057}"/>
    <dgm:cxn modelId="{72FECFB3-99F1-44A8-822A-0CA0432AA5E6}" type="presOf" srcId="{545AC44C-FB4C-40EE-AEAE-F1CE08168E0E}" destId="{A57D5B84-7B3B-419F-BF27-2AAD083A4D42}" srcOrd="0" destOrd="0" presId="urn:microsoft.com/office/officeart/2018/2/layout/IconVerticalSolidList"/>
    <dgm:cxn modelId="{05E265FF-48BA-45A5-8463-ECAEB5B7DFCE}" type="presOf" srcId="{C5322E58-2B30-4803-9377-6FB33C9D9F2B}" destId="{81816109-AA50-456B-B72B-BE98A239AA38}" srcOrd="0" destOrd="0" presId="urn:microsoft.com/office/officeart/2018/2/layout/IconVerticalSolidList"/>
    <dgm:cxn modelId="{CC800419-D763-4179-8BE1-F241E53ABFAD}" type="presParOf" srcId="{7CE26B96-BCEE-494B-A06F-CBD2EB3E6032}" destId="{1EFAD2E9-548B-46C1-A0FA-C4D4D7956B55}" srcOrd="0" destOrd="0" presId="urn:microsoft.com/office/officeart/2018/2/layout/IconVerticalSolidList"/>
    <dgm:cxn modelId="{2E3DB537-578D-480E-8D56-8D3D54307BFD}" type="presParOf" srcId="{1EFAD2E9-548B-46C1-A0FA-C4D4D7956B55}" destId="{4BE0D301-B94E-41F0-A371-C90412C77C84}" srcOrd="0" destOrd="0" presId="urn:microsoft.com/office/officeart/2018/2/layout/IconVerticalSolidList"/>
    <dgm:cxn modelId="{EBCA4926-CC0F-4FF5-9136-86144DCD8D48}" type="presParOf" srcId="{1EFAD2E9-548B-46C1-A0FA-C4D4D7956B55}" destId="{518CFC85-E592-4D4E-B059-55314DADE291}" srcOrd="1" destOrd="0" presId="urn:microsoft.com/office/officeart/2018/2/layout/IconVerticalSolidList"/>
    <dgm:cxn modelId="{A8036BD7-49D0-44CB-BCBC-F5359D63DBB5}" type="presParOf" srcId="{1EFAD2E9-548B-46C1-A0FA-C4D4D7956B55}" destId="{339C9D36-E59F-4657-82A1-BA1AFBC1D27A}" srcOrd="2" destOrd="0" presId="urn:microsoft.com/office/officeart/2018/2/layout/IconVerticalSolidList"/>
    <dgm:cxn modelId="{79D274D8-6620-4F72-8B54-866BAD510586}" type="presParOf" srcId="{1EFAD2E9-548B-46C1-A0FA-C4D4D7956B55}" destId="{BE52F59E-66C4-4770-B667-A91E6171A411}" srcOrd="3" destOrd="0" presId="urn:microsoft.com/office/officeart/2018/2/layout/IconVerticalSolidList"/>
    <dgm:cxn modelId="{775278A4-A16F-435E-B57F-CBE6A941FC78}" type="presParOf" srcId="{7CE26B96-BCEE-494B-A06F-CBD2EB3E6032}" destId="{98D8A21E-C1F8-4757-A5C8-3149AAC83BE6}" srcOrd="1" destOrd="0" presId="urn:microsoft.com/office/officeart/2018/2/layout/IconVerticalSolidList"/>
    <dgm:cxn modelId="{E7D29D2A-4218-4D81-A831-46505833C84A}" type="presParOf" srcId="{7CE26B96-BCEE-494B-A06F-CBD2EB3E6032}" destId="{A09E0FF1-46DB-4615-B02C-8BD461B55C70}" srcOrd="2" destOrd="0" presId="urn:microsoft.com/office/officeart/2018/2/layout/IconVerticalSolidList"/>
    <dgm:cxn modelId="{D68BC191-FA5D-47AD-BF02-7A760F82AF10}" type="presParOf" srcId="{A09E0FF1-46DB-4615-B02C-8BD461B55C70}" destId="{7178BC82-47AC-49AB-8EE8-5ADC892FF883}" srcOrd="0" destOrd="0" presId="urn:microsoft.com/office/officeart/2018/2/layout/IconVerticalSolidList"/>
    <dgm:cxn modelId="{C5CE8E6D-1ED7-4E0D-B29A-D5EE27AFF114}" type="presParOf" srcId="{A09E0FF1-46DB-4615-B02C-8BD461B55C70}" destId="{223DD069-B1D5-41CB-91CE-5ABEDD4F5219}" srcOrd="1" destOrd="0" presId="urn:microsoft.com/office/officeart/2018/2/layout/IconVerticalSolidList"/>
    <dgm:cxn modelId="{087DF984-B7B9-4F39-8325-052BA9C4906F}" type="presParOf" srcId="{A09E0FF1-46DB-4615-B02C-8BD461B55C70}" destId="{44456718-7A73-4B94-B525-C06B375D06DB}" srcOrd="2" destOrd="0" presId="urn:microsoft.com/office/officeart/2018/2/layout/IconVerticalSolidList"/>
    <dgm:cxn modelId="{709833A5-751C-40EB-9C1B-593007621BC2}" type="presParOf" srcId="{A09E0FF1-46DB-4615-B02C-8BD461B55C70}" destId="{81816109-AA50-456B-B72B-BE98A239AA38}" srcOrd="3" destOrd="0" presId="urn:microsoft.com/office/officeart/2018/2/layout/IconVerticalSolidList"/>
    <dgm:cxn modelId="{1F389829-CDF7-4B33-BA6F-0F8DF51A4DA0}" type="presParOf" srcId="{7CE26B96-BCEE-494B-A06F-CBD2EB3E6032}" destId="{2D0128C8-77F8-4086-BC0D-D969DA082C2E}" srcOrd="3" destOrd="0" presId="urn:microsoft.com/office/officeart/2018/2/layout/IconVerticalSolidList"/>
    <dgm:cxn modelId="{EC72D782-A7A1-4D30-9D17-F0941CB008E9}" type="presParOf" srcId="{7CE26B96-BCEE-494B-A06F-CBD2EB3E6032}" destId="{41BE2613-2F8E-41F1-8C1F-813793C43D65}" srcOrd="4" destOrd="0" presId="urn:microsoft.com/office/officeart/2018/2/layout/IconVerticalSolidList"/>
    <dgm:cxn modelId="{357F934F-B5F4-4DD8-B461-F10F2239552C}" type="presParOf" srcId="{41BE2613-2F8E-41F1-8C1F-813793C43D65}" destId="{ABB9EAF9-DFD3-4596-8060-1CE8449E07EA}" srcOrd="0" destOrd="0" presId="urn:microsoft.com/office/officeart/2018/2/layout/IconVerticalSolidList"/>
    <dgm:cxn modelId="{F061CABC-9BC8-433E-8465-C3C2A0E75918}" type="presParOf" srcId="{41BE2613-2F8E-41F1-8C1F-813793C43D65}" destId="{510A01CC-3471-453B-BBD7-235885BA30FE}" srcOrd="1" destOrd="0" presId="urn:microsoft.com/office/officeart/2018/2/layout/IconVerticalSolidList"/>
    <dgm:cxn modelId="{3ABD85F6-B33C-4B49-BBC0-D1913CE4DE47}" type="presParOf" srcId="{41BE2613-2F8E-41F1-8C1F-813793C43D65}" destId="{60270CBC-A6B1-4D70-9F12-532845524C43}" srcOrd="2" destOrd="0" presId="urn:microsoft.com/office/officeart/2018/2/layout/IconVerticalSolidList"/>
    <dgm:cxn modelId="{3B438CA7-9659-408B-BAC4-2DB459D6B70E}" type="presParOf" srcId="{41BE2613-2F8E-41F1-8C1F-813793C43D65}" destId="{A57D5B84-7B3B-419F-BF27-2AAD083A4D4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C726B9-9536-4074-8131-90C06216FE5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ED0A932-1C53-4DE7-9512-7BEF4800094A}">
      <dgm:prSet/>
      <dgm:spPr/>
      <dgm:t>
        <a:bodyPr/>
        <a:lstStyle/>
        <a:p>
          <a:r>
            <a:rPr lang="en-US" dirty="0"/>
            <a:t>1.  Learn how to better manage emotional outbursts (Frequency, Intensity, and Duration)</a:t>
          </a:r>
        </a:p>
      </dgm:t>
    </dgm:pt>
    <dgm:pt modelId="{CFA7293B-9753-4D70-88C1-B78ACC2A3667}" type="parTrans" cxnId="{B67AAD6F-A799-4718-A8D3-496B2CC8E07F}">
      <dgm:prSet/>
      <dgm:spPr/>
      <dgm:t>
        <a:bodyPr/>
        <a:lstStyle/>
        <a:p>
          <a:endParaRPr lang="en-US"/>
        </a:p>
      </dgm:t>
    </dgm:pt>
    <dgm:pt modelId="{64D0DF14-BF6B-459E-B125-513111ED0E81}" type="sibTrans" cxnId="{B67AAD6F-A799-4718-A8D3-496B2CC8E07F}">
      <dgm:prSet/>
      <dgm:spPr/>
      <dgm:t>
        <a:bodyPr/>
        <a:lstStyle/>
        <a:p>
          <a:endParaRPr lang="en-US"/>
        </a:p>
      </dgm:t>
    </dgm:pt>
    <dgm:pt modelId="{6D185AC2-7ADD-45B7-94B4-5969345D75CF}">
      <dgm:prSet/>
      <dgm:spPr/>
      <dgm:t>
        <a:bodyPr/>
        <a:lstStyle/>
        <a:p>
          <a:r>
            <a:rPr lang="en-US"/>
            <a:t>2.  Increase understanding of where big emotions come from </a:t>
          </a:r>
        </a:p>
      </dgm:t>
    </dgm:pt>
    <dgm:pt modelId="{3A929980-BB76-43BE-8AF7-46D80C00B97C}" type="parTrans" cxnId="{E7CFD4F0-2C44-49C1-96E8-25CAB22A0C1E}">
      <dgm:prSet/>
      <dgm:spPr/>
      <dgm:t>
        <a:bodyPr/>
        <a:lstStyle/>
        <a:p>
          <a:endParaRPr lang="en-US"/>
        </a:p>
      </dgm:t>
    </dgm:pt>
    <dgm:pt modelId="{8E2B681B-5FA0-4AAB-85B7-DE3EF626F7D9}" type="sibTrans" cxnId="{E7CFD4F0-2C44-49C1-96E8-25CAB22A0C1E}">
      <dgm:prSet/>
      <dgm:spPr/>
      <dgm:t>
        <a:bodyPr/>
        <a:lstStyle/>
        <a:p>
          <a:endParaRPr lang="en-US"/>
        </a:p>
      </dgm:t>
    </dgm:pt>
    <dgm:pt modelId="{2815AB17-A6C7-4C25-8A38-13456CBFCE75}">
      <dgm:prSet/>
      <dgm:spPr/>
      <dgm:t>
        <a:bodyPr/>
        <a:lstStyle/>
        <a:p>
          <a:r>
            <a:rPr lang="en-US"/>
            <a:t>3.  Develop the language to communicate about emotional intelligence</a:t>
          </a:r>
        </a:p>
      </dgm:t>
    </dgm:pt>
    <dgm:pt modelId="{5A935847-AF76-48AC-88F8-34B87584A4B6}" type="parTrans" cxnId="{55D7397E-ED0A-467C-B666-B3C8E088A4BE}">
      <dgm:prSet/>
      <dgm:spPr/>
      <dgm:t>
        <a:bodyPr/>
        <a:lstStyle/>
        <a:p>
          <a:endParaRPr lang="en-US"/>
        </a:p>
      </dgm:t>
    </dgm:pt>
    <dgm:pt modelId="{A3DC6DD7-23F4-43D0-9064-4318BE7AA2D5}" type="sibTrans" cxnId="{55D7397E-ED0A-467C-B666-B3C8E088A4BE}">
      <dgm:prSet/>
      <dgm:spPr/>
      <dgm:t>
        <a:bodyPr/>
        <a:lstStyle/>
        <a:p>
          <a:endParaRPr lang="en-US"/>
        </a:p>
      </dgm:t>
    </dgm:pt>
    <dgm:pt modelId="{C2977CFF-0B39-4595-9BBB-5E485B421209}" type="pres">
      <dgm:prSet presAssocID="{4CC726B9-9536-4074-8131-90C06216FE57}" presName="root" presStyleCnt="0">
        <dgm:presLayoutVars>
          <dgm:dir/>
          <dgm:resizeHandles val="exact"/>
        </dgm:presLayoutVars>
      </dgm:prSet>
      <dgm:spPr/>
    </dgm:pt>
    <dgm:pt modelId="{088C08FC-E59C-45CB-97B6-ABAB9C54EFE6}" type="pres">
      <dgm:prSet presAssocID="{9ED0A932-1C53-4DE7-9512-7BEF4800094A}" presName="compNode" presStyleCnt="0"/>
      <dgm:spPr/>
    </dgm:pt>
    <dgm:pt modelId="{FB17F9BD-B8C0-45B9-9703-21FF31E5A992}" type="pres">
      <dgm:prSet presAssocID="{9ED0A932-1C53-4DE7-9512-7BEF4800094A}" presName="bgRect" presStyleLbl="bgShp" presStyleIdx="0" presStyleCnt="3"/>
      <dgm:spPr/>
    </dgm:pt>
    <dgm:pt modelId="{50C2C13F-3E5A-43CD-83E9-4D03AAC944D1}" type="pres">
      <dgm:prSet presAssocID="{9ED0A932-1C53-4DE7-9512-7BEF4800094A}" presName="iconRect" presStyleLbl="nod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oker Hat"/>
        </a:ext>
      </dgm:extLst>
    </dgm:pt>
    <dgm:pt modelId="{B6903BCD-159D-4139-A22F-8A44B43B192D}" type="pres">
      <dgm:prSet presAssocID="{9ED0A932-1C53-4DE7-9512-7BEF4800094A}" presName="spaceRect" presStyleCnt="0"/>
      <dgm:spPr/>
    </dgm:pt>
    <dgm:pt modelId="{5DC9AF6D-87BF-4269-8C1E-3D74C6FDD087}" type="pres">
      <dgm:prSet presAssocID="{9ED0A932-1C53-4DE7-9512-7BEF4800094A}" presName="parTx" presStyleLbl="revTx" presStyleIdx="0" presStyleCnt="3">
        <dgm:presLayoutVars>
          <dgm:chMax val="0"/>
          <dgm:chPref val="0"/>
        </dgm:presLayoutVars>
      </dgm:prSet>
      <dgm:spPr/>
    </dgm:pt>
    <dgm:pt modelId="{5C128C4C-F677-463C-A86D-3B95FAE7060D}" type="pres">
      <dgm:prSet presAssocID="{64D0DF14-BF6B-459E-B125-513111ED0E81}" presName="sibTrans" presStyleCnt="0"/>
      <dgm:spPr/>
    </dgm:pt>
    <dgm:pt modelId="{98E6DA9C-4B0A-4DE4-BD6D-74FA3211F5BA}" type="pres">
      <dgm:prSet presAssocID="{6D185AC2-7ADD-45B7-94B4-5969345D75CF}" presName="compNode" presStyleCnt="0"/>
      <dgm:spPr/>
    </dgm:pt>
    <dgm:pt modelId="{A72E88D3-24E3-41FC-9390-BF7418558B4F}" type="pres">
      <dgm:prSet presAssocID="{6D185AC2-7ADD-45B7-94B4-5969345D75CF}" presName="bgRect" presStyleLbl="bgShp" presStyleIdx="1" presStyleCnt="3"/>
      <dgm:spPr/>
    </dgm:pt>
    <dgm:pt modelId="{11B20627-9336-4463-9672-6056AA9BDBF7}" type="pres">
      <dgm:prSet presAssocID="{6D185AC2-7ADD-45B7-94B4-5969345D75CF}" presName="iconRect" presStyleLbl="node1" presStyleIdx="1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DBDD2D0-ED13-4776-956E-B44E666E1C6B}" type="pres">
      <dgm:prSet presAssocID="{6D185AC2-7ADD-45B7-94B4-5969345D75CF}" presName="spaceRect" presStyleCnt="0"/>
      <dgm:spPr/>
    </dgm:pt>
    <dgm:pt modelId="{5F35E64B-B6B3-4B6B-964D-29192FA7D498}" type="pres">
      <dgm:prSet presAssocID="{6D185AC2-7ADD-45B7-94B4-5969345D75CF}" presName="parTx" presStyleLbl="revTx" presStyleIdx="1" presStyleCnt="3">
        <dgm:presLayoutVars>
          <dgm:chMax val="0"/>
          <dgm:chPref val="0"/>
        </dgm:presLayoutVars>
      </dgm:prSet>
      <dgm:spPr/>
    </dgm:pt>
    <dgm:pt modelId="{D1AC42B7-384D-4CD7-AA2B-808CAF8BD2C9}" type="pres">
      <dgm:prSet presAssocID="{8E2B681B-5FA0-4AAB-85B7-DE3EF626F7D9}" presName="sibTrans" presStyleCnt="0"/>
      <dgm:spPr/>
    </dgm:pt>
    <dgm:pt modelId="{3975C43B-8196-4B9B-B5CD-47E18C6A67E7}" type="pres">
      <dgm:prSet presAssocID="{2815AB17-A6C7-4C25-8A38-13456CBFCE75}" presName="compNode" presStyleCnt="0"/>
      <dgm:spPr/>
    </dgm:pt>
    <dgm:pt modelId="{8A73D1E3-84EC-4E85-88B5-2A6CCD6720F4}" type="pres">
      <dgm:prSet presAssocID="{2815AB17-A6C7-4C25-8A38-13456CBFCE75}" presName="bgRect" presStyleLbl="bgShp" presStyleIdx="2" presStyleCnt="3"/>
      <dgm:spPr/>
    </dgm:pt>
    <dgm:pt modelId="{8A4C224B-0782-47F5-9FAA-BCA963924D71}" type="pres">
      <dgm:prSet presAssocID="{2815AB17-A6C7-4C25-8A38-13456CBFCE75}" presName="iconRect" presStyleLbl="node1" presStyleIdx="2" presStyleCnt="3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881CBA75-CDB6-4720-9E18-B0A526A1F424}" type="pres">
      <dgm:prSet presAssocID="{2815AB17-A6C7-4C25-8A38-13456CBFCE75}" presName="spaceRect" presStyleCnt="0"/>
      <dgm:spPr/>
    </dgm:pt>
    <dgm:pt modelId="{631F1773-FECB-4CB3-BCCE-D4C997AFCA9A}" type="pres">
      <dgm:prSet presAssocID="{2815AB17-A6C7-4C25-8A38-13456CBFCE7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76B7F10-8AF9-4219-880B-B9BB5333C9D8}" type="presOf" srcId="{6D185AC2-7ADD-45B7-94B4-5969345D75CF}" destId="{5F35E64B-B6B3-4B6B-964D-29192FA7D498}" srcOrd="0" destOrd="0" presId="urn:microsoft.com/office/officeart/2018/2/layout/IconVerticalSolidList"/>
    <dgm:cxn modelId="{67635742-D6D5-4B77-B826-77183DF46B27}" type="presOf" srcId="{2815AB17-A6C7-4C25-8A38-13456CBFCE75}" destId="{631F1773-FECB-4CB3-BCCE-D4C997AFCA9A}" srcOrd="0" destOrd="0" presId="urn:microsoft.com/office/officeart/2018/2/layout/IconVerticalSolidList"/>
    <dgm:cxn modelId="{B67AAD6F-A799-4718-A8D3-496B2CC8E07F}" srcId="{4CC726B9-9536-4074-8131-90C06216FE57}" destId="{9ED0A932-1C53-4DE7-9512-7BEF4800094A}" srcOrd="0" destOrd="0" parTransId="{CFA7293B-9753-4D70-88C1-B78ACC2A3667}" sibTransId="{64D0DF14-BF6B-459E-B125-513111ED0E81}"/>
    <dgm:cxn modelId="{55D7397E-ED0A-467C-B666-B3C8E088A4BE}" srcId="{4CC726B9-9536-4074-8131-90C06216FE57}" destId="{2815AB17-A6C7-4C25-8A38-13456CBFCE75}" srcOrd="2" destOrd="0" parTransId="{5A935847-AF76-48AC-88F8-34B87584A4B6}" sibTransId="{A3DC6DD7-23F4-43D0-9064-4318BE7AA2D5}"/>
    <dgm:cxn modelId="{1FE91788-94E9-4ECC-8EA5-78DE3B9F1270}" type="presOf" srcId="{4CC726B9-9536-4074-8131-90C06216FE57}" destId="{C2977CFF-0B39-4595-9BBB-5E485B421209}" srcOrd="0" destOrd="0" presId="urn:microsoft.com/office/officeart/2018/2/layout/IconVerticalSolidList"/>
    <dgm:cxn modelId="{E55E7AE5-DA31-44E4-9C20-49FCB01D6277}" type="presOf" srcId="{9ED0A932-1C53-4DE7-9512-7BEF4800094A}" destId="{5DC9AF6D-87BF-4269-8C1E-3D74C6FDD087}" srcOrd="0" destOrd="0" presId="urn:microsoft.com/office/officeart/2018/2/layout/IconVerticalSolidList"/>
    <dgm:cxn modelId="{E7CFD4F0-2C44-49C1-96E8-25CAB22A0C1E}" srcId="{4CC726B9-9536-4074-8131-90C06216FE57}" destId="{6D185AC2-7ADD-45B7-94B4-5969345D75CF}" srcOrd="1" destOrd="0" parTransId="{3A929980-BB76-43BE-8AF7-46D80C00B97C}" sibTransId="{8E2B681B-5FA0-4AAB-85B7-DE3EF626F7D9}"/>
    <dgm:cxn modelId="{D4CE5B41-E125-4A97-9F59-825DEE1F3CB4}" type="presParOf" srcId="{C2977CFF-0B39-4595-9BBB-5E485B421209}" destId="{088C08FC-E59C-45CB-97B6-ABAB9C54EFE6}" srcOrd="0" destOrd="0" presId="urn:microsoft.com/office/officeart/2018/2/layout/IconVerticalSolidList"/>
    <dgm:cxn modelId="{9625E6E5-BCEF-4CD1-AEC9-CB2943219448}" type="presParOf" srcId="{088C08FC-E59C-45CB-97B6-ABAB9C54EFE6}" destId="{FB17F9BD-B8C0-45B9-9703-21FF31E5A992}" srcOrd="0" destOrd="0" presId="urn:microsoft.com/office/officeart/2018/2/layout/IconVerticalSolidList"/>
    <dgm:cxn modelId="{F0E55DD8-B4C8-4D2D-B920-CD1457843270}" type="presParOf" srcId="{088C08FC-E59C-45CB-97B6-ABAB9C54EFE6}" destId="{50C2C13F-3E5A-43CD-83E9-4D03AAC944D1}" srcOrd="1" destOrd="0" presId="urn:microsoft.com/office/officeart/2018/2/layout/IconVerticalSolidList"/>
    <dgm:cxn modelId="{2C7579B1-9A0B-4AB9-91D3-7121CD172E2E}" type="presParOf" srcId="{088C08FC-E59C-45CB-97B6-ABAB9C54EFE6}" destId="{B6903BCD-159D-4139-A22F-8A44B43B192D}" srcOrd="2" destOrd="0" presId="urn:microsoft.com/office/officeart/2018/2/layout/IconVerticalSolidList"/>
    <dgm:cxn modelId="{FD4D3A3B-0082-4E4D-8D8C-B27D3E110933}" type="presParOf" srcId="{088C08FC-E59C-45CB-97B6-ABAB9C54EFE6}" destId="{5DC9AF6D-87BF-4269-8C1E-3D74C6FDD087}" srcOrd="3" destOrd="0" presId="urn:microsoft.com/office/officeart/2018/2/layout/IconVerticalSolidList"/>
    <dgm:cxn modelId="{883E9367-4F5D-48C6-B521-0AD71CC0089D}" type="presParOf" srcId="{C2977CFF-0B39-4595-9BBB-5E485B421209}" destId="{5C128C4C-F677-463C-A86D-3B95FAE7060D}" srcOrd="1" destOrd="0" presId="urn:microsoft.com/office/officeart/2018/2/layout/IconVerticalSolidList"/>
    <dgm:cxn modelId="{117353B6-0B6B-465E-AB41-9E2D13838D8A}" type="presParOf" srcId="{C2977CFF-0B39-4595-9BBB-5E485B421209}" destId="{98E6DA9C-4B0A-4DE4-BD6D-74FA3211F5BA}" srcOrd="2" destOrd="0" presId="urn:microsoft.com/office/officeart/2018/2/layout/IconVerticalSolidList"/>
    <dgm:cxn modelId="{9B86A656-4A90-43F2-93A8-D2807FD01652}" type="presParOf" srcId="{98E6DA9C-4B0A-4DE4-BD6D-74FA3211F5BA}" destId="{A72E88D3-24E3-41FC-9390-BF7418558B4F}" srcOrd="0" destOrd="0" presId="urn:microsoft.com/office/officeart/2018/2/layout/IconVerticalSolidList"/>
    <dgm:cxn modelId="{0065C76F-7D42-461B-86E1-B8103AB4EC8D}" type="presParOf" srcId="{98E6DA9C-4B0A-4DE4-BD6D-74FA3211F5BA}" destId="{11B20627-9336-4463-9672-6056AA9BDBF7}" srcOrd="1" destOrd="0" presId="urn:microsoft.com/office/officeart/2018/2/layout/IconVerticalSolidList"/>
    <dgm:cxn modelId="{3F627A22-04A3-4511-97D9-958FF0FDAE05}" type="presParOf" srcId="{98E6DA9C-4B0A-4DE4-BD6D-74FA3211F5BA}" destId="{6DBDD2D0-ED13-4776-956E-B44E666E1C6B}" srcOrd="2" destOrd="0" presId="urn:microsoft.com/office/officeart/2018/2/layout/IconVerticalSolidList"/>
    <dgm:cxn modelId="{392962BC-5A5E-4EFD-BC8B-DFF561C4122F}" type="presParOf" srcId="{98E6DA9C-4B0A-4DE4-BD6D-74FA3211F5BA}" destId="{5F35E64B-B6B3-4B6B-964D-29192FA7D498}" srcOrd="3" destOrd="0" presId="urn:microsoft.com/office/officeart/2018/2/layout/IconVerticalSolidList"/>
    <dgm:cxn modelId="{9309327E-66D4-4F86-9B2A-ACF129A4430B}" type="presParOf" srcId="{C2977CFF-0B39-4595-9BBB-5E485B421209}" destId="{D1AC42B7-384D-4CD7-AA2B-808CAF8BD2C9}" srcOrd="3" destOrd="0" presId="urn:microsoft.com/office/officeart/2018/2/layout/IconVerticalSolidList"/>
    <dgm:cxn modelId="{E63459DA-3B74-43EF-8929-C098FB388276}" type="presParOf" srcId="{C2977CFF-0B39-4595-9BBB-5E485B421209}" destId="{3975C43B-8196-4B9B-B5CD-47E18C6A67E7}" srcOrd="4" destOrd="0" presId="urn:microsoft.com/office/officeart/2018/2/layout/IconVerticalSolidList"/>
    <dgm:cxn modelId="{8A89C917-FDE7-4B57-A810-58993F4F9730}" type="presParOf" srcId="{3975C43B-8196-4B9B-B5CD-47E18C6A67E7}" destId="{8A73D1E3-84EC-4E85-88B5-2A6CCD6720F4}" srcOrd="0" destOrd="0" presId="urn:microsoft.com/office/officeart/2018/2/layout/IconVerticalSolidList"/>
    <dgm:cxn modelId="{8A67B102-47EC-41D8-8AFE-15CE3AF4CEC3}" type="presParOf" srcId="{3975C43B-8196-4B9B-B5CD-47E18C6A67E7}" destId="{8A4C224B-0782-47F5-9FAA-BCA963924D71}" srcOrd="1" destOrd="0" presId="urn:microsoft.com/office/officeart/2018/2/layout/IconVerticalSolidList"/>
    <dgm:cxn modelId="{A24FCBA7-77D2-4C70-8155-515333DE89D1}" type="presParOf" srcId="{3975C43B-8196-4B9B-B5CD-47E18C6A67E7}" destId="{881CBA75-CDB6-4720-9E18-B0A526A1F424}" srcOrd="2" destOrd="0" presId="urn:microsoft.com/office/officeart/2018/2/layout/IconVerticalSolidList"/>
    <dgm:cxn modelId="{F951E8B5-DC62-435A-B82E-6A5F923DBE0B}" type="presParOf" srcId="{3975C43B-8196-4B9B-B5CD-47E18C6A67E7}" destId="{631F1773-FECB-4CB3-BCCE-D4C997AFCA9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98EB43-3737-4313-9DFB-1B719045FCD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303F2C2-94E2-4D44-AD25-1683180E05C9}">
      <dgm:prSet/>
      <dgm:spPr/>
      <dgm:t>
        <a:bodyPr/>
        <a:lstStyle/>
        <a:p>
          <a:pPr>
            <a:defRPr cap="all"/>
          </a:pPr>
          <a:r>
            <a:rPr lang="en-US"/>
            <a:t>1.  Teaching our kids not to have feelings</a:t>
          </a:r>
        </a:p>
      </dgm:t>
    </dgm:pt>
    <dgm:pt modelId="{1EB5C5B3-FB09-426C-925A-7B90A25B5C40}" type="parTrans" cxnId="{785F9E62-0A09-4B6D-BBE2-BFE077290262}">
      <dgm:prSet/>
      <dgm:spPr/>
      <dgm:t>
        <a:bodyPr/>
        <a:lstStyle/>
        <a:p>
          <a:endParaRPr lang="en-US"/>
        </a:p>
      </dgm:t>
    </dgm:pt>
    <dgm:pt modelId="{D0F425AC-DCE5-4AE4-B0E0-7C24DAC60C7E}" type="sibTrans" cxnId="{785F9E62-0A09-4B6D-BBE2-BFE077290262}">
      <dgm:prSet/>
      <dgm:spPr/>
      <dgm:t>
        <a:bodyPr/>
        <a:lstStyle/>
        <a:p>
          <a:endParaRPr lang="en-US"/>
        </a:p>
      </dgm:t>
    </dgm:pt>
    <dgm:pt modelId="{161237C8-B46E-4ACD-8450-93D2BF280E29}">
      <dgm:prSet/>
      <dgm:spPr/>
      <dgm:t>
        <a:bodyPr/>
        <a:lstStyle/>
        <a:p>
          <a:pPr>
            <a:defRPr cap="all"/>
          </a:pPr>
          <a:r>
            <a:rPr lang="en-US"/>
            <a:t>2.  Giving up on our abilities to help our kids</a:t>
          </a:r>
        </a:p>
      </dgm:t>
    </dgm:pt>
    <dgm:pt modelId="{680051F7-FAEE-4FA0-B772-690483BD69F8}" type="parTrans" cxnId="{849AC86E-AEFF-4939-A0E8-0F92155C1CF3}">
      <dgm:prSet/>
      <dgm:spPr/>
      <dgm:t>
        <a:bodyPr/>
        <a:lstStyle/>
        <a:p>
          <a:endParaRPr lang="en-US"/>
        </a:p>
      </dgm:t>
    </dgm:pt>
    <dgm:pt modelId="{A418A140-0734-4E39-8B5C-7D85FF9D5129}" type="sibTrans" cxnId="{849AC86E-AEFF-4939-A0E8-0F92155C1CF3}">
      <dgm:prSet/>
      <dgm:spPr/>
      <dgm:t>
        <a:bodyPr/>
        <a:lstStyle/>
        <a:p>
          <a:endParaRPr lang="en-US"/>
        </a:p>
      </dgm:t>
    </dgm:pt>
    <dgm:pt modelId="{9A243FD5-0BFC-4584-91DF-86B1AA8C2115}" type="pres">
      <dgm:prSet presAssocID="{AC98EB43-3737-4313-9DFB-1B719045FCD0}" presName="root" presStyleCnt="0">
        <dgm:presLayoutVars>
          <dgm:dir/>
          <dgm:resizeHandles val="exact"/>
        </dgm:presLayoutVars>
      </dgm:prSet>
      <dgm:spPr/>
    </dgm:pt>
    <dgm:pt modelId="{580FCDF0-C61C-4C14-A888-73B26F5357E3}" type="pres">
      <dgm:prSet presAssocID="{1303F2C2-94E2-4D44-AD25-1683180E05C9}" presName="compNode" presStyleCnt="0"/>
      <dgm:spPr/>
    </dgm:pt>
    <dgm:pt modelId="{01F12751-2BA3-4038-ABB9-AE767F8EEE60}" type="pres">
      <dgm:prSet presAssocID="{1303F2C2-94E2-4D44-AD25-1683180E05C9}" presName="iconBgRect" presStyleLbl="bgShp" presStyleIdx="0" presStyleCnt="2"/>
      <dgm:spPr/>
    </dgm:pt>
    <dgm:pt modelId="{0E7BD079-FEB8-415F-B887-219B883EB7C8}" type="pres">
      <dgm:prSet presAssocID="{1303F2C2-94E2-4D44-AD25-1683180E05C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ren"/>
        </a:ext>
      </dgm:extLst>
    </dgm:pt>
    <dgm:pt modelId="{068959CC-C912-4E28-9C8E-229B308ED3A1}" type="pres">
      <dgm:prSet presAssocID="{1303F2C2-94E2-4D44-AD25-1683180E05C9}" presName="spaceRect" presStyleCnt="0"/>
      <dgm:spPr/>
    </dgm:pt>
    <dgm:pt modelId="{656F85DC-D593-403B-8436-CC0BA3992878}" type="pres">
      <dgm:prSet presAssocID="{1303F2C2-94E2-4D44-AD25-1683180E05C9}" presName="textRect" presStyleLbl="revTx" presStyleIdx="0" presStyleCnt="2">
        <dgm:presLayoutVars>
          <dgm:chMax val="1"/>
          <dgm:chPref val="1"/>
        </dgm:presLayoutVars>
      </dgm:prSet>
      <dgm:spPr/>
    </dgm:pt>
    <dgm:pt modelId="{669AC7C7-180A-4046-8B06-3B3837C6DA85}" type="pres">
      <dgm:prSet presAssocID="{D0F425AC-DCE5-4AE4-B0E0-7C24DAC60C7E}" presName="sibTrans" presStyleCnt="0"/>
      <dgm:spPr/>
    </dgm:pt>
    <dgm:pt modelId="{60BB98E0-43D7-4629-A0A3-62F6CEA6EF11}" type="pres">
      <dgm:prSet presAssocID="{161237C8-B46E-4ACD-8450-93D2BF280E29}" presName="compNode" presStyleCnt="0"/>
      <dgm:spPr/>
    </dgm:pt>
    <dgm:pt modelId="{5AC843C4-DA37-4D15-955B-96B7F60753DA}" type="pres">
      <dgm:prSet presAssocID="{161237C8-B46E-4ACD-8450-93D2BF280E29}" presName="iconBgRect" presStyleLbl="bgShp" presStyleIdx="1" presStyleCnt="2"/>
      <dgm:spPr/>
    </dgm:pt>
    <dgm:pt modelId="{53C3718B-CC0B-46C3-B297-42EB039FD397}" type="pres">
      <dgm:prSet presAssocID="{161237C8-B46E-4ACD-8450-93D2BF280E2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 with Balloon"/>
        </a:ext>
      </dgm:extLst>
    </dgm:pt>
    <dgm:pt modelId="{CC1F78BB-8819-46AB-B97E-B7EE836ADCBF}" type="pres">
      <dgm:prSet presAssocID="{161237C8-B46E-4ACD-8450-93D2BF280E29}" presName="spaceRect" presStyleCnt="0"/>
      <dgm:spPr/>
    </dgm:pt>
    <dgm:pt modelId="{3CEE37E4-D0CE-4FC5-83C4-243E10D85AA5}" type="pres">
      <dgm:prSet presAssocID="{161237C8-B46E-4ACD-8450-93D2BF280E2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B7F924C-7718-4865-B81B-E1FE001705D1}" type="presOf" srcId="{AC98EB43-3737-4313-9DFB-1B719045FCD0}" destId="{9A243FD5-0BFC-4584-91DF-86B1AA8C2115}" srcOrd="0" destOrd="0" presId="urn:microsoft.com/office/officeart/2018/5/layout/IconCircleLabelList"/>
    <dgm:cxn modelId="{785F9E62-0A09-4B6D-BBE2-BFE077290262}" srcId="{AC98EB43-3737-4313-9DFB-1B719045FCD0}" destId="{1303F2C2-94E2-4D44-AD25-1683180E05C9}" srcOrd="0" destOrd="0" parTransId="{1EB5C5B3-FB09-426C-925A-7B90A25B5C40}" sibTransId="{D0F425AC-DCE5-4AE4-B0E0-7C24DAC60C7E}"/>
    <dgm:cxn modelId="{849AC86E-AEFF-4939-A0E8-0F92155C1CF3}" srcId="{AC98EB43-3737-4313-9DFB-1B719045FCD0}" destId="{161237C8-B46E-4ACD-8450-93D2BF280E29}" srcOrd="1" destOrd="0" parTransId="{680051F7-FAEE-4FA0-B772-690483BD69F8}" sibTransId="{A418A140-0734-4E39-8B5C-7D85FF9D5129}"/>
    <dgm:cxn modelId="{077A4A76-C0BB-472F-9DC9-292FBC3403A5}" type="presOf" srcId="{1303F2C2-94E2-4D44-AD25-1683180E05C9}" destId="{656F85DC-D593-403B-8436-CC0BA3992878}" srcOrd="0" destOrd="0" presId="urn:microsoft.com/office/officeart/2018/5/layout/IconCircleLabelList"/>
    <dgm:cxn modelId="{58B14EC1-0B08-4952-BFDA-DC51CDC6EF6D}" type="presOf" srcId="{161237C8-B46E-4ACD-8450-93D2BF280E29}" destId="{3CEE37E4-D0CE-4FC5-83C4-243E10D85AA5}" srcOrd="0" destOrd="0" presId="urn:microsoft.com/office/officeart/2018/5/layout/IconCircleLabelList"/>
    <dgm:cxn modelId="{2F696773-1BCB-4A70-814E-69F57D43FD09}" type="presParOf" srcId="{9A243FD5-0BFC-4584-91DF-86B1AA8C2115}" destId="{580FCDF0-C61C-4C14-A888-73B26F5357E3}" srcOrd="0" destOrd="0" presId="urn:microsoft.com/office/officeart/2018/5/layout/IconCircleLabelList"/>
    <dgm:cxn modelId="{C40D486B-B632-489A-BABB-D3C05A5FFBBE}" type="presParOf" srcId="{580FCDF0-C61C-4C14-A888-73B26F5357E3}" destId="{01F12751-2BA3-4038-ABB9-AE767F8EEE60}" srcOrd="0" destOrd="0" presId="urn:microsoft.com/office/officeart/2018/5/layout/IconCircleLabelList"/>
    <dgm:cxn modelId="{DFF73BCF-71F7-4BFD-BF2B-8B17CE330A3C}" type="presParOf" srcId="{580FCDF0-C61C-4C14-A888-73B26F5357E3}" destId="{0E7BD079-FEB8-415F-B887-219B883EB7C8}" srcOrd="1" destOrd="0" presId="urn:microsoft.com/office/officeart/2018/5/layout/IconCircleLabelList"/>
    <dgm:cxn modelId="{BAB8F85A-A0E0-4D03-9270-CA7238EC253F}" type="presParOf" srcId="{580FCDF0-C61C-4C14-A888-73B26F5357E3}" destId="{068959CC-C912-4E28-9C8E-229B308ED3A1}" srcOrd="2" destOrd="0" presId="urn:microsoft.com/office/officeart/2018/5/layout/IconCircleLabelList"/>
    <dgm:cxn modelId="{B5A27752-900B-4B1A-8846-4A7088C8DA0C}" type="presParOf" srcId="{580FCDF0-C61C-4C14-A888-73B26F5357E3}" destId="{656F85DC-D593-403B-8436-CC0BA3992878}" srcOrd="3" destOrd="0" presId="urn:microsoft.com/office/officeart/2018/5/layout/IconCircleLabelList"/>
    <dgm:cxn modelId="{842B02DC-F46B-4EF5-A2CD-505809957866}" type="presParOf" srcId="{9A243FD5-0BFC-4584-91DF-86B1AA8C2115}" destId="{669AC7C7-180A-4046-8B06-3B3837C6DA85}" srcOrd="1" destOrd="0" presId="urn:microsoft.com/office/officeart/2018/5/layout/IconCircleLabelList"/>
    <dgm:cxn modelId="{73FC6B7E-CBA9-4050-AF05-5262C1BF9D84}" type="presParOf" srcId="{9A243FD5-0BFC-4584-91DF-86B1AA8C2115}" destId="{60BB98E0-43D7-4629-A0A3-62F6CEA6EF11}" srcOrd="2" destOrd="0" presId="urn:microsoft.com/office/officeart/2018/5/layout/IconCircleLabelList"/>
    <dgm:cxn modelId="{6FF88709-EB02-443D-887A-1C92D0E46CD1}" type="presParOf" srcId="{60BB98E0-43D7-4629-A0A3-62F6CEA6EF11}" destId="{5AC843C4-DA37-4D15-955B-96B7F60753DA}" srcOrd="0" destOrd="0" presId="urn:microsoft.com/office/officeart/2018/5/layout/IconCircleLabelList"/>
    <dgm:cxn modelId="{317F34C2-D116-4A31-AC91-800CE587B70F}" type="presParOf" srcId="{60BB98E0-43D7-4629-A0A3-62F6CEA6EF11}" destId="{53C3718B-CC0B-46C3-B297-42EB039FD397}" srcOrd="1" destOrd="0" presId="urn:microsoft.com/office/officeart/2018/5/layout/IconCircleLabelList"/>
    <dgm:cxn modelId="{1B5789FB-43E7-4420-9E2D-85F32D456917}" type="presParOf" srcId="{60BB98E0-43D7-4629-A0A3-62F6CEA6EF11}" destId="{CC1F78BB-8819-46AB-B97E-B7EE836ADCBF}" srcOrd="2" destOrd="0" presId="urn:microsoft.com/office/officeart/2018/5/layout/IconCircleLabelList"/>
    <dgm:cxn modelId="{482A1C79-775B-43BE-AD3B-1E688BD6F1C8}" type="presParOf" srcId="{60BB98E0-43D7-4629-A0A3-62F6CEA6EF11}" destId="{3CEE37E4-D0CE-4FC5-83C4-243E10D85AA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14939F-49F7-43C9-9571-F946C64294E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FE22CC0-7A9C-4EEC-A2B1-562E3296DDE8}">
      <dgm:prSet/>
      <dgm:spPr/>
      <dgm:t>
        <a:bodyPr/>
        <a:lstStyle/>
        <a:p>
          <a:r>
            <a:rPr lang="en-US" noProof="0" dirty="0"/>
            <a:t>You are allowed to feel HOWEVER you want to feel about ANYTHING</a:t>
          </a:r>
          <a:r>
            <a:rPr lang="en-US" dirty="0"/>
            <a:t>.</a:t>
          </a:r>
        </a:p>
      </dgm:t>
    </dgm:pt>
    <dgm:pt modelId="{7CBC0894-3F46-400A-9F14-86C3C89F9475}" type="parTrans" cxnId="{884B731D-D9B7-484A-BEDA-DFCEFFCCBE19}">
      <dgm:prSet/>
      <dgm:spPr/>
      <dgm:t>
        <a:bodyPr/>
        <a:lstStyle/>
        <a:p>
          <a:endParaRPr lang="en-US"/>
        </a:p>
      </dgm:t>
    </dgm:pt>
    <dgm:pt modelId="{A4E47A43-6444-4D3C-9E82-E3FCE99CF5C2}" type="sibTrans" cxnId="{884B731D-D9B7-484A-BEDA-DFCEFFCCBE19}">
      <dgm:prSet/>
      <dgm:spPr/>
      <dgm:t>
        <a:bodyPr/>
        <a:lstStyle/>
        <a:p>
          <a:endParaRPr lang="en-US"/>
        </a:p>
      </dgm:t>
    </dgm:pt>
    <dgm:pt modelId="{E0C66F67-C67A-4897-AA88-8D1FCBC4150C}">
      <dgm:prSet/>
      <dgm:spPr/>
      <dgm:t>
        <a:bodyPr/>
        <a:lstStyle/>
        <a:p>
          <a:r>
            <a:rPr lang="en-US" noProof="0" dirty="0"/>
            <a:t>But it’s what you DO with those feelings that matter. </a:t>
          </a:r>
        </a:p>
      </dgm:t>
    </dgm:pt>
    <dgm:pt modelId="{C3318A38-76F7-4B07-A44E-63A616F5D544}" type="parTrans" cxnId="{FCDE6E6D-C421-4673-BA6D-6821667ADD30}">
      <dgm:prSet/>
      <dgm:spPr/>
      <dgm:t>
        <a:bodyPr/>
        <a:lstStyle/>
        <a:p>
          <a:endParaRPr lang="en-US"/>
        </a:p>
      </dgm:t>
    </dgm:pt>
    <dgm:pt modelId="{20AB3C4C-5C63-4F74-939B-143AE428CA15}" type="sibTrans" cxnId="{FCDE6E6D-C421-4673-BA6D-6821667ADD30}">
      <dgm:prSet/>
      <dgm:spPr/>
      <dgm:t>
        <a:bodyPr/>
        <a:lstStyle/>
        <a:p>
          <a:endParaRPr lang="en-US"/>
        </a:p>
      </dgm:t>
    </dgm:pt>
    <dgm:pt modelId="{413F4ADA-8D5D-4D42-9B8C-CBF3C0B50292}" type="pres">
      <dgm:prSet presAssocID="{9414939F-49F7-43C9-9571-F946C64294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5BC8BB5-14AA-6E4A-9E6F-6635327D0FD0}" type="pres">
      <dgm:prSet presAssocID="{BFE22CC0-7A9C-4EEC-A2B1-562E3296DDE8}" presName="hierRoot1" presStyleCnt="0"/>
      <dgm:spPr/>
    </dgm:pt>
    <dgm:pt modelId="{5995AF66-D7B6-7C43-A2B8-AF10FFD104CE}" type="pres">
      <dgm:prSet presAssocID="{BFE22CC0-7A9C-4EEC-A2B1-562E3296DDE8}" presName="composite" presStyleCnt="0"/>
      <dgm:spPr/>
    </dgm:pt>
    <dgm:pt modelId="{2DB44117-E23D-9243-BF02-1BE7CCD91C5D}" type="pres">
      <dgm:prSet presAssocID="{BFE22CC0-7A9C-4EEC-A2B1-562E3296DDE8}" presName="background" presStyleLbl="node0" presStyleIdx="0" presStyleCnt="2"/>
      <dgm:spPr/>
    </dgm:pt>
    <dgm:pt modelId="{8496FC47-AD4B-B640-8DF9-E888F14C06C2}" type="pres">
      <dgm:prSet presAssocID="{BFE22CC0-7A9C-4EEC-A2B1-562E3296DDE8}" presName="text" presStyleLbl="fgAcc0" presStyleIdx="0" presStyleCnt="2">
        <dgm:presLayoutVars>
          <dgm:chPref val="3"/>
        </dgm:presLayoutVars>
      </dgm:prSet>
      <dgm:spPr/>
    </dgm:pt>
    <dgm:pt modelId="{B16D0FBD-F077-6440-B753-8FD1E5B95AB8}" type="pres">
      <dgm:prSet presAssocID="{BFE22CC0-7A9C-4EEC-A2B1-562E3296DDE8}" presName="hierChild2" presStyleCnt="0"/>
      <dgm:spPr/>
    </dgm:pt>
    <dgm:pt modelId="{F39F87C8-45CD-C748-BC99-A62946F39580}" type="pres">
      <dgm:prSet presAssocID="{E0C66F67-C67A-4897-AA88-8D1FCBC4150C}" presName="hierRoot1" presStyleCnt="0"/>
      <dgm:spPr/>
    </dgm:pt>
    <dgm:pt modelId="{DE66F377-2111-8C4D-AEC8-EE4E94BCDD94}" type="pres">
      <dgm:prSet presAssocID="{E0C66F67-C67A-4897-AA88-8D1FCBC4150C}" presName="composite" presStyleCnt="0"/>
      <dgm:spPr/>
    </dgm:pt>
    <dgm:pt modelId="{9F0F06F8-4759-284B-917C-1E7D1B52CF0B}" type="pres">
      <dgm:prSet presAssocID="{E0C66F67-C67A-4897-AA88-8D1FCBC4150C}" presName="background" presStyleLbl="node0" presStyleIdx="1" presStyleCnt="2"/>
      <dgm:spPr/>
    </dgm:pt>
    <dgm:pt modelId="{0778B449-DE59-C746-878D-0B66B7867EDC}" type="pres">
      <dgm:prSet presAssocID="{E0C66F67-C67A-4897-AA88-8D1FCBC4150C}" presName="text" presStyleLbl="fgAcc0" presStyleIdx="1" presStyleCnt="2">
        <dgm:presLayoutVars>
          <dgm:chPref val="3"/>
        </dgm:presLayoutVars>
      </dgm:prSet>
      <dgm:spPr/>
    </dgm:pt>
    <dgm:pt modelId="{FD4D28E1-F24E-1442-ABC4-E45B90BE5EC7}" type="pres">
      <dgm:prSet presAssocID="{E0C66F67-C67A-4897-AA88-8D1FCBC4150C}" presName="hierChild2" presStyleCnt="0"/>
      <dgm:spPr/>
    </dgm:pt>
  </dgm:ptLst>
  <dgm:cxnLst>
    <dgm:cxn modelId="{884B731D-D9B7-484A-BEDA-DFCEFFCCBE19}" srcId="{9414939F-49F7-43C9-9571-F946C64294E3}" destId="{BFE22CC0-7A9C-4EEC-A2B1-562E3296DDE8}" srcOrd="0" destOrd="0" parTransId="{7CBC0894-3F46-400A-9F14-86C3C89F9475}" sibTransId="{A4E47A43-6444-4D3C-9E82-E3FCE99CF5C2}"/>
    <dgm:cxn modelId="{6EA43935-CFB7-2E4A-9543-040BEFCA2C9D}" type="presOf" srcId="{E0C66F67-C67A-4897-AA88-8D1FCBC4150C}" destId="{0778B449-DE59-C746-878D-0B66B7867EDC}" srcOrd="0" destOrd="0" presId="urn:microsoft.com/office/officeart/2005/8/layout/hierarchy1"/>
    <dgm:cxn modelId="{FCDE6E6D-C421-4673-BA6D-6821667ADD30}" srcId="{9414939F-49F7-43C9-9571-F946C64294E3}" destId="{E0C66F67-C67A-4897-AA88-8D1FCBC4150C}" srcOrd="1" destOrd="0" parTransId="{C3318A38-76F7-4B07-A44E-63A616F5D544}" sibTransId="{20AB3C4C-5C63-4F74-939B-143AE428CA15}"/>
    <dgm:cxn modelId="{3BA73FCB-E580-454C-883A-8D91D6C876CE}" type="presOf" srcId="{BFE22CC0-7A9C-4EEC-A2B1-562E3296DDE8}" destId="{8496FC47-AD4B-B640-8DF9-E888F14C06C2}" srcOrd="0" destOrd="0" presId="urn:microsoft.com/office/officeart/2005/8/layout/hierarchy1"/>
    <dgm:cxn modelId="{E81F01EA-DB03-1448-AA61-CD3E712A93B2}" type="presOf" srcId="{9414939F-49F7-43C9-9571-F946C64294E3}" destId="{413F4ADA-8D5D-4D42-9B8C-CBF3C0B50292}" srcOrd="0" destOrd="0" presId="urn:microsoft.com/office/officeart/2005/8/layout/hierarchy1"/>
    <dgm:cxn modelId="{0E567F9B-1886-9246-8F87-F492F523316A}" type="presParOf" srcId="{413F4ADA-8D5D-4D42-9B8C-CBF3C0B50292}" destId="{35BC8BB5-14AA-6E4A-9E6F-6635327D0FD0}" srcOrd="0" destOrd="0" presId="urn:microsoft.com/office/officeart/2005/8/layout/hierarchy1"/>
    <dgm:cxn modelId="{D75BEFB2-D4A0-AD44-921B-0D72926FE8A5}" type="presParOf" srcId="{35BC8BB5-14AA-6E4A-9E6F-6635327D0FD0}" destId="{5995AF66-D7B6-7C43-A2B8-AF10FFD104CE}" srcOrd="0" destOrd="0" presId="urn:microsoft.com/office/officeart/2005/8/layout/hierarchy1"/>
    <dgm:cxn modelId="{922455CC-D9EA-8C42-8BAC-659C916FB8E4}" type="presParOf" srcId="{5995AF66-D7B6-7C43-A2B8-AF10FFD104CE}" destId="{2DB44117-E23D-9243-BF02-1BE7CCD91C5D}" srcOrd="0" destOrd="0" presId="urn:microsoft.com/office/officeart/2005/8/layout/hierarchy1"/>
    <dgm:cxn modelId="{CB3CCDAB-0E06-A44C-8D12-2E9D6030BBF1}" type="presParOf" srcId="{5995AF66-D7B6-7C43-A2B8-AF10FFD104CE}" destId="{8496FC47-AD4B-B640-8DF9-E888F14C06C2}" srcOrd="1" destOrd="0" presId="urn:microsoft.com/office/officeart/2005/8/layout/hierarchy1"/>
    <dgm:cxn modelId="{CE0FC4DF-52BD-D945-AB6F-804850AF2559}" type="presParOf" srcId="{35BC8BB5-14AA-6E4A-9E6F-6635327D0FD0}" destId="{B16D0FBD-F077-6440-B753-8FD1E5B95AB8}" srcOrd="1" destOrd="0" presId="urn:microsoft.com/office/officeart/2005/8/layout/hierarchy1"/>
    <dgm:cxn modelId="{DB70EB83-4EA3-464A-A9C2-A4D4FE10F76C}" type="presParOf" srcId="{413F4ADA-8D5D-4D42-9B8C-CBF3C0B50292}" destId="{F39F87C8-45CD-C748-BC99-A62946F39580}" srcOrd="1" destOrd="0" presId="urn:microsoft.com/office/officeart/2005/8/layout/hierarchy1"/>
    <dgm:cxn modelId="{1DB86B31-C1EB-7942-8184-FA03E4AC3B0D}" type="presParOf" srcId="{F39F87C8-45CD-C748-BC99-A62946F39580}" destId="{DE66F377-2111-8C4D-AEC8-EE4E94BCDD94}" srcOrd="0" destOrd="0" presId="urn:microsoft.com/office/officeart/2005/8/layout/hierarchy1"/>
    <dgm:cxn modelId="{851F2D5B-7611-AA4E-9B5B-7F78DF2E5EA8}" type="presParOf" srcId="{DE66F377-2111-8C4D-AEC8-EE4E94BCDD94}" destId="{9F0F06F8-4759-284B-917C-1E7D1B52CF0B}" srcOrd="0" destOrd="0" presId="urn:microsoft.com/office/officeart/2005/8/layout/hierarchy1"/>
    <dgm:cxn modelId="{5E4A7BFA-099F-A64E-8F83-F188BEB7603B}" type="presParOf" srcId="{DE66F377-2111-8C4D-AEC8-EE4E94BCDD94}" destId="{0778B449-DE59-C746-878D-0B66B7867EDC}" srcOrd="1" destOrd="0" presId="urn:microsoft.com/office/officeart/2005/8/layout/hierarchy1"/>
    <dgm:cxn modelId="{FDDAAB76-174C-5445-8AE4-0969190E1678}" type="presParOf" srcId="{F39F87C8-45CD-C748-BC99-A62946F39580}" destId="{FD4D28E1-F24E-1442-ABC4-E45B90BE5EC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814D59-F818-4379-98D5-DC3A9385221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F138F51-9D9D-4C08-86EB-D643D4CBB223}">
      <dgm:prSet/>
      <dgm:spPr/>
      <dgm:t>
        <a:bodyPr/>
        <a:lstStyle/>
        <a:p>
          <a:r>
            <a:rPr lang="en-US" dirty="0"/>
            <a:t>We may never get these disruptive feelings to ZERO </a:t>
          </a:r>
        </a:p>
        <a:p>
          <a:r>
            <a:rPr lang="en-US" dirty="0"/>
            <a:t>(F.I.D.)</a:t>
          </a:r>
        </a:p>
      </dgm:t>
    </dgm:pt>
    <dgm:pt modelId="{92BBBB6A-9909-43BB-B8FB-002EF4C5CE2A}" type="parTrans" cxnId="{29460704-6806-49B8-8AA0-42B161B15376}">
      <dgm:prSet/>
      <dgm:spPr/>
      <dgm:t>
        <a:bodyPr/>
        <a:lstStyle/>
        <a:p>
          <a:endParaRPr lang="en-US"/>
        </a:p>
      </dgm:t>
    </dgm:pt>
    <dgm:pt modelId="{39C540E4-D163-48B4-8B3C-FEE577B1F37A}" type="sibTrans" cxnId="{29460704-6806-49B8-8AA0-42B161B15376}">
      <dgm:prSet/>
      <dgm:spPr/>
      <dgm:t>
        <a:bodyPr/>
        <a:lstStyle/>
        <a:p>
          <a:endParaRPr lang="en-US"/>
        </a:p>
      </dgm:t>
    </dgm:pt>
    <dgm:pt modelId="{3EBE5EEC-48DF-4CAE-A101-17307A89DD28}">
      <dgm:prSet/>
      <dgm:spPr/>
      <dgm:t>
        <a:bodyPr/>
        <a:lstStyle/>
        <a:p>
          <a:r>
            <a:rPr lang="en-US"/>
            <a:t>The presence of a feeling/meltdown does NOT mean that you (or your kids) failed</a:t>
          </a:r>
        </a:p>
      </dgm:t>
    </dgm:pt>
    <dgm:pt modelId="{51DBD270-BAD5-405E-B644-0008F71CD688}" type="parTrans" cxnId="{8DFC2362-7CD5-4817-A3F8-46649BE31B3F}">
      <dgm:prSet/>
      <dgm:spPr/>
      <dgm:t>
        <a:bodyPr/>
        <a:lstStyle/>
        <a:p>
          <a:endParaRPr lang="en-US"/>
        </a:p>
      </dgm:t>
    </dgm:pt>
    <dgm:pt modelId="{CFC003DB-252F-41C4-9DCA-2AB5519BB9CC}" type="sibTrans" cxnId="{8DFC2362-7CD5-4817-A3F8-46649BE31B3F}">
      <dgm:prSet/>
      <dgm:spPr/>
      <dgm:t>
        <a:bodyPr/>
        <a:lstStyle/>
        <a:p>
          <a:endParaRPr lang="en-US"/>
        </a:p>
      </dgm:t>
    </dgm:pt>
    <dgm:pt modelId="{21BFA5D8-ED88-4710-85C8-8D6D52FAF25A}">
      <dgm:prSet/>
      <dgm:spPr/>
      <dgm:t>
        <a:bodyPr/>
        <a:lstStyle/>
        <a:p>
          <a:r>
            <a:rPr lang="en-US"/>
            <a:t>Progress is not linear, consistent, or forever </a:t>
          </a:r>
        </a:p>
      </dgm:t>
    </dgm:pt>
    <dgm:pt modelId="{3FF3040A-E507-4EFA-8C1C-D319A24452DA}" type="parTrans" cxnId="{5CF1F771-66EA-48DC-93AA-5ABF58912227}">
      <dgm:prSet/>
      <dgm:spPr/>
      <dgm:t>
        <a:bodyPr/>
        <a:lstStyle/>
        <a:p>
          <a:endParaRPr lang="en-US"/>
        </a:p>
      </dgm:t>
    </dgm:pt>
    <dgm:pt modelId="{B92D1892-A401-46E2-B68D-3A5038539B32}" type="sibTrans" cxnId="{5CF1F771-66EA-48DC-93AA-5ABF58912227}">
      <dgm:prSet/>
      <dgm:spPr/>
      <dgm:t>
        <a:bodyPr/>
        <a:lstStyle/>
        <a:p>
          <a:endParaRPr lang="en-US"/>
        </a:p>
      </dgm:t>
    </dgm:pt>
    <dgm:pt modelId="{067BF1D3-28A9-40ED-9FF6-F45B7CCD1452}">
      <dgm:prSet/>
      <dgm:spPr/>
      <dgm:t>
        <a:bodyPr/>
        <a:lstStyle/>
        <a:p>
          <a:r>
            <a:rPr lang="en-US"/>
            <a:t>The impact of environment (people, places, crowds, etc.) is REAL – pay attention</a:t>
          </a:r>
        </a:p>
      </dgm:t>
    </dgm:pt>
    <dgm:pt modelId="{13DB79BD-A792-4D54-92EE-54DF44163906}" type="parTrans" cxnId="{23E4F5AC-22DC-4269-B758-1745E75C053E}">
      <dgm:prSet/>
      <dgm:spPr/>
      <dgm:t>
        <a:bodyPr/>
        <a:lstStyle/>
        <a:p>
          <a:endParaRPr lang="en-US"/>
        </a:p>
      </dgm:t>
    </dgm:pt>
    <dgm:pt modelId="{695AE529-CD3D-4486-A098-8FD5735B45CA}" type="sibTrans" cxnId="{23E4F5AC-22DC-4269-B758-1745E75C053E}">
      <dgm:prSet/>
      <dgm:spPr/>
      <dgm:t>
        <a:bodyPr/>
        <a:lstStyle/>
        <a:p>
          <a:endParaRPr lang="en-US"/>
        </a:p>
      </dgm:t>
    </dgm:pt>
    <dgm:pt modelId="{681B3928-8CE6-4A9F-8A30-B4873ECC3B1A}">
      <dgm:prSet/>
      <dgm:spPr/>
      <dgm:t>
        <a:bodyPr/>
        <a:lstStyle/>
        <a:p>
          <a:r>
            <a:rPr lang="en-US"/>
            <a:t>We want to focus on skills (self-regulation, naming feelings, etc) that can generalize </a:t>
          </a:r>
        </a:p>
      </dgm:t>
    </dgm:pt>
    <dgm:pt modelId="{BF4CCB6B-F36E-4529-87D0-0D390C351842}" type="parTrans" cxnId="{13ABA6AC-D590-4F65-B474-67F46764220F}">
      <dgm:prSet/>
      <dgm:spPr/>
      <dgm:t>
        <a:bodyPr/>
        <a:lstStyle/>
        <a:p>
          <a:endParaRPr lang="en-US"/>
        </a:p>
      </dgm:t>
    </dgm:pt>
    <dgm:pt modelId="{4CB00D81-484E-43AF-A1BA-125AE4F28623}" type="sibTrans" cxnId="{13ABA6AC-D590-4F65-B474-67F46764220F}">
      <dgm:prSet/>
      <dgm:spPr/>
      <dgm:t>
        <a:bodyPr/>
        <a:lstStyle/>
        <a:p>
          <a:endParaRPr lang="en-US"/>
        </a:p>
      </dgm:t>
    </dgm:pt>
    <dgm:pt modelId="{FF5CBBC8-F845-4761-921E-709A6238D062}">
      <dgm:prSet/>
      <dgm:spPr/>
      <dgm:t>
        <a:bodyPr/>
        <a:lstStyle/>
        <a:p>
          <a:r>
            <a:rPr lang="en-US"/>
            <a:t>Praise is way more powerful than punishment </a:t>
          </a:r>
        </a:p>
      </dgm:t>
    </dgm:pt>
    <dgm:pt modelId="{BE65A397-0376-49EC-8C5E-DD15ECB3D3DF}" type="parTrans" cxnId="{6ACFEAB3-228D-449A-BC47-A1B80742EF2D}">
      <dgm:prSet/>
      <dgm:spPr/>
      <dgm:t>
        <a:bodyPr/>
        <a:lstStyle/>
        <a:p>
          <a:endParaRPr lang="en-US"/>
        </a:p>
      </dgm:t>
    </dgm:pt>
    <dgm:pt modelId="{9E6CFEF2-9299-4448-BD1B-61AD55A881C6}" type="sibTrans" cxnId="{6ACFEAB3-228D-449A-BC47-A1B80742EF2D}">
      <dgm:prSet/>
      <dgm:spPr/>
      <dgm:t>
        <a:bodyPr/>
        <a:lstStyle/>
        <a:p>
          <a:endParaRPr lang="en-US"/>
        </a:p>
      </dgm:t>
    </dgm:pt>
    <dgm:pt modelId="{BE52E0BB-38AC-4088-9549-EAF4E9E92234}">
      <dgm:prSet/>
      <dgm:spPr/>
      <dgm:t>
        <a:bodyPr/>
        <a:lstStyle/>
        <a:p>
          <a:r>
            <a:rPr lang="en-US"/>
            <a:t>This work is REALLY HARD</a:t>
          </a:r>
        </a:p>
      </dgm:t>
    </dgm:pt>
    <dgm:pt modelId="{CAD85F8E-C37A-4657-8A1A-93053FC35341}" type="parTrans" cxnId="{F667D468-0C96-4E23-8A21-FDBE813674AE}">
      <dgm:prSet/>
      <dgm:spPr/>
      <dgm:t>
        <a:bodyPr/>
        <a:lstStyle/>
        <a:p>
          <a:endParaRPr lang="en-US"/>
        </a:p>
      </dgm:t>
    </dgm:pt>
    <dgm:pt modelId="{2093718E-FAE8-49F5-9D95-6EEEDACA5747}" type="sibTrans" cxnId="{F667D468-0C96-4E23-8A21-FDBE813674AE}">
      <dgm:prSet/>
      <dgm:spPr/>
      <dgm:t>
        <a:bodyPr/>
        <a:lstStyle/>
        <a:p>
          <a:endParaRPr lang="en-US"/>
        </a:p>
      </dgm:t>
    </dgm:pt>
    <dgm:pt modelId="{3609E8B1-82E4-45FE-AB5D-85A501235835}">
      <dgm:prSet/>
      <dgm:spPr/>
      <dgm:t>
        <a:bodyPr/>
        <a:lstStyle/>
        <a:p>
          <a:r>
            <a:rPr lang="en-US" b="1"/>
            <a:t>It is up to us, the parents/teachers, to help our kids regulate their emotions</a:t>
          </a:r>
          <a:r>
            <a:rPr lang="en-US"/>
            <a:t>. </a:t>
          </a:r>
        </a:p>
      </dgm:t>
    </dgm:pt>
    <dgm:pt modelId="{6D51F4E9-A676-4B2B-9783-538A26D386D9}" type="parTrans" cxnId="{3CDB1DD4-4873-4B9D-9F03-4487ABAB9C95}">
      <dgm:prSet/>
      <dgm:spPr/>
      <dgm:t>
        <a:bodyPr/>
        <a:lstStyle/>
        <a:p>
          <a:endParaRPr lang="en-US"/>
        </a:p>
      </dgm:t>
    </dgm:pt>
    <dgm:pt modelId="{638BF199-3B45-46E3-B86B-6DD9EE1AE564}" type="sibTrans" cxnId="{3CDB1DD4-4873-4B9D-9F03-4487ABAB9C95}">
      <dgm:prSet/>
      <dgm:spPr/>
      <dgm:t>
        <a:bodyPr/>
        <a:lstStyle/>
        <a:p>
          <a:endParaRPr lang="en-US"/>
        </a:p>
      </dgm:t>
    </dgm:pt>
    <dgm:pt modelId="{35B69E22-D7BE-F642-9D35-3FAB20872826}" type="pres">
      <dgm:prSet presAssocID="{5E814D59-F818-4379-98D5-DC3A9385221E}" presName="diagram" presStyleCnt="0">
        <dgm:presLayoutVars>
          <dgm:dir/>
          <dgm:resizeHandles val="exact"/>
        </dgm:presLayoutVars>
      </dgm:prSet>
      <dgm:spPr/>
    </dgm:pt>
    <dgm:pt modelId="{DE7BF686-E9BC-F548-BA0A-488DDC594263}" type="pres">
      <dgm:prSet presAssocID="{AF138F51-9D9D-4C08-86EB-D643D4CBB223}" presName="node" presStyleLbl="node1" presStyleIdx="0" presStyleCnt="8">
        <dgm:presLayoutVars>
          <dgm:bulletEnabled val="1"/>
        </dgm:presLayoutVars>
      </dgm:prSet>
      <dgm:spPr/>
    </dgm:pt>
    <dgm:pt modelId="{E7D92378-D92D-BF49-9CBC-07AD06C138FF}" type="pres">
      <dgm:prSet presAssocID="{39C540E4-D163-48B4-8B3C-FEE577B1F37A}" presName="sibTrans" presStyleCnt="0"/>
      <dgm:spPr/>
    </dgm:pt>
    <dgm:pt modelId="{474ACF3C-2FF1-0F43-8CA8-5A3154DDFECF}" type="pres">
      <dgm:prSet presAssocID="{3EBE5EEC-48DF-4CAE-A101-17307A89DD28}" presName="node" presStyleLbl="node1" presStyleIdx="1" presStyleCnt="8">
        <dgm:presLayoutVars>
          <dgm:bulletEnabled val="1"/>
        </dgm:presLayoutVars>
      </dgm:prSet>
      <dgm:spPr/>
    </dgm:pt>
    <dgm:pt modelId="{83BDE2BE-5DB2-344E-9AC6-6D631F62BA9C}" type="pres">
      <dgm:prSet presAssocID="{CFC003DB-252F-41C4-9DCA-2AB5519BB9CC}" presName="sibTrans" presStyleCnt="0"/>
      <dgm:spPr/>
    </dgm:pt>
    <dgm:pt modelId="{08426FA1-AF17-F745-9817-B659CF24F888}" type="pres">
      <dgm:prSet presAssocID="{21BFA5D8-ED88-4710-85C8-8D6D52FAF25A}" presName="node" presStyleLbl="node1" presStyleIdx="2" presStyleCnt="8">
        <dgm:presLayoutVars>
          <dgm:bulletEnabled val="1"/>
        </dgm:presLayoutVars>
      </dgm:prSet>
      <dgm:spPr/>
    </dgm:pt>
    <dgm:pt modelId="{A7C376DD-93B2-0C4F-BED3-D3AD65728E11}" type="pres">
      <dgm:prSet presAssocID="{B92D1892-A401-46E2-B68D-3A5038539B32}" presName="sibTrans" presStyleCnt="0"/>
      <dgm:spPr/>
    </dgm:pt>
    <dgm:pt modelId="{CBF66FB6-BC35-C84B-B81F-420B0977CFCC}" type="pres">
      <dgm:prSet presAssocID="{067BF1D3-28A9-40ED-9FF6-F45B7CCD1452}" presName="node" presStyleLbl="node1" presStyleIdx="3" presStyleCnt="8">
        <dgm:presLayoutVars>
          <dgm:bulletEnabled val="1"/>
        </dgm:presLayoutVars>
      </dgm:prSet>
      <dgm:spPr/>
    </dgm:pt>
    <dgm:pt modelId="{A9AD3A36-4C13-2F4C-B444-0F22515631A3}" type="pres">
      <dgm:prSet presAssocID="{695AE529-CD3D-4486-A098-8FD5735B45CA}" presName="sibTrans" presStyleCnt="0"/>
      <dgm:spPr/>
    </dgm:pt>
    <dgm:pt modelId="{85974F85-C646-5F4A-A31B-665D21D1FC77}" type="pres">
      <dgm:prSet presAssocID="{681B3928-8CE6-4A9F-8A30-B4873ECC3B1A}" presName="node" presStyleLbl="node1" presStyleIdx="4" presStyleCnt="8">
        <dgm:presLayoutVars>
          <dgm:bulletEnabled val="1"/>
        </dgm:presLayoutVars>
      </dgm:prSet>
      <dgm:spPr/>
    </dgm:pt>
    <dgm:pt modelId="{1FF52D94-03B0-D244-B681-F8F10550430C}" type="pres">
      <dgm:prSet presAssocID="{4CB00D81-484E-43AF-A1BA-125AE4F28623}" presName="sibTrans" presStyleCnt="0"/>
      <dgm:spPr/>
    </dgm:pt>
    <dgm:pt modelId="{635EE922-B2FB-9B49-B6A8-EB23CB4BAE86}" type="pres">
      <dgm:prSet presAssocID="{FF5CBBC8-F845-4761-921E-709A6238D062}" presName="node" presStyleLbl="node1" presStyleIdx="5" presStyleCnt="8">
        <dgm:presLayoutVars>
          <dgm:bulletEnabled val="1"/>
        </dgm:presLayoutVars>
      </dgm:prSet>
      <dgm:spPr/>
    </dgm:pt>
    <dgm:pt modelId="{8DE98EB9-4CC0-6E46-83BA-2296F9887CD1}" type="pres">
      <dgm:prSet presAssocID="{9E6CFEF2-9299-4448-BD1B-61AD55A881C6}" presName="sibTrans" presStyleCnt="0"/>
      <dgm:spPr/>
    </dgm:pt>
    <dgm:pt modelId="{09697339-79B4-174E-9D22-EB7F555817AF}" type="pres">
      <dgm:prSet presAssocID="{BE52E0BB-38AC-4088-9549-EAF4E9E92234}" presName="node" presStyleLbl="node1" presStyleIdx="6" presStyleCnt="8">
        <dgm:presLayoutVars>
          <dgm:bulletEnabled val="1"/>
        </dgm:presLayoutVars>
      </dgm:prSet>
      <dgm:spPr/>
    </dgm:pt>
    <dgm:pt modelId="{351FD240-B2EF-8946-A4E7-F2A31CB99685}" type="pres">
      <dgm:prSet presAssocID="{2093718E-FAE8-49F5-9D95-6EEEDACA5747}" presName="sibTrans" presStyleCnt="0"/>
      <dgm:spPr/>
    </dgm:pt>
    <dgm:pt modelId="{6246D13A-04C6-DB4E-A6BA-54066A34E08E}" type="pres">
      <dgm:prSet presAssocID="{3609E8B1-82E4-45FE-AB5D-85A501235835}" presName="node" presStyleLbl="node1" presStyleIdx="7" presStyleCnt="8">
        <dgm:presLayoutVars>
          <dgm:bulletEnabled val="1"/>
        </dgm:presLayoutVars>
      </dgm:prSet>
      <dgm:spPr/>
    </dgm:pt>
  </dgm:ptLst>
  <dgm:cxnLst>
    <dgm:cxn modelId="{29460704-6806-49B8-8AA0-42B161B15376}" srcId="{5E814D59-F818-4379-98D5-DC3A9385221E}" destId="{AF138F51-9D9D-4C08-86EB-D643D4CBB223}" srcOrd="0" destOrd="0" parTransId="{92BBBB6A-9909-43BB-B8FB-002EF4C5CE2A}" sibTransId="{39C540E4-D163-48B4-8B3C-FEE577B1F37A}"/>
    <dgm:cxn modelId="{90025404-B098-9945-9695-7C8D579D5BE3}" type="presOf" srcId="{FF5CBBC8-F845-4761-921E-709A6238D062}" destId="{635EE922-B2FB-9B49-B6A8-EB23CB4BAE86}" srcOrd="0" destOrd="0" presId="urn:microsoft.com/office/officeart/2005/8/layout/default"/>
    <dgm:cxn modelId="{50907417-3ADD-3941-BA90-3B7F1AC883EF}" type="presOf" srcId="{5E814D59-F818-4379-98D5-DC3A9385221E}" destId="{35B69E22-D7BE-F642-9D35-3FAB20872826}" srcOrd="0" destOrd="0" presId="urn:microsoft.com/office/officeart/2005/8/layout/default"/>
    <dgm:cxn modelId="{53F43738-9FF6-C144-A7EC-6C433CB88F9A}" type="presOf" srcId="{067BF1D3-28A9-40ED-9FF6-F45B7CCD1452}" destId="{CBF66FB6-BC35-C84B-B81F-420B0977CFCC}" srcOrd="0" destOrd="0" presId="urn:microsoft.com/office/officeart/2005/8/layout/default"/>
    <dgm:cxn modelId="{8D96C057-0BFA-EF4E-A617-8EB36C5780F7}" type="presOf" srcId="{AF138F51-9D9D-4C08-86EB-D643D4CBB223}" destId="{DE7BF686-E9BC-F548-BA0A-488DDC594263}" srcOrd="0" destOrd="0" presId="urn:microsoft.com/office/officeart/2005/8/layout/default"/>
    <dgm:cxn modelId="{8DFC2362-7CD5-4817-A3F8-46649BE31B3F}" srcId="{5E814D59-F818-4379-98D5-DC3A9385221E}" destId="{3EBE5EEC-48DF-4CAE-A101-17307A89DD28}" srcOrd="1" destOrd="0" parTransId="{51DBD270-BAD5-405E-B644-0008F71CD688}" sibTransId="{CFC003DB-252F-41C4-9DCA-2AB5519BB9CC}"/>
    <dgm:cxn modelId="{F667D468-0C96-4E23-8A21-FDBE813674AE}" srcId="{5E814D59-F818-4379-98D5-DC3A9385221E}" destId="{BE52E0BB-38AC-4088-9549-EAF4E9E92234}" srcOrd="6" destOrd="0" parTransId="{CAD85F8E-C37A-4657-8A1A-93053FC35341}" sibTransId="{2093718E-FAE8-49F5-9D95-6EEEDACA5747}"/>
    <dgm:cxn modelId="{1CFA3869-B0BD-384E-B612-C60D547137E5}" type="presOf" srcId="{BE52E0BB-38AC-4088-9549-EAF4E9E92234}" destId="{09697339-79B4-174E-9D22-EB7F555817AF}" srcOrd="0" destOrd="0" presId="urn:microsoft.com/office/officeart/2005/8/layout/default"/>
    <dgm:cxn modelId="{DB659570-13C3-FE4C-8745-B3BF6D1AC35F}" type="presOf" srcId="{681B3928-8CE6-4A9F-8A30-B4873ECC3B1A}" destId="{85974F85-C646-5F4A-A31B-665D21D1FC77}" srcOrd="0" destOrd="0" presId="urn:microsoft.com/office/officeart/2005/8/layout/default"/>
    <dgm:cxn modelId="{5CF1F771-66EA-48DC-93AA-5ABF58912227}" srcId="{5E814D59-F818-4379-98D5-DC3A9385221E}" destId="{21BFA5D8-ED88-4710-85C8-8D6D52FAF25A}" srcOrd="2" destOrd="0" parTransId="{3FF3040A-E507-4EFA-8C1C-D319A24452DA}" sibTransId="{B92D1892-A401-46E2-B68D-3A5038539B32}"/>
    <dgm:cxn modelId="{1543FE74-5F6F-BB49-9E56-64C6DFA32991}" type="presOf" srcId="{21BFA5D8-ED88-4710-85C8-8D6D52FAF25A}" destId="{08426FA1-AF17-F745-9817-B659CF24F888}" srcOrd="0" destOrd="0" presId="urn:microsoft.com/office/officeart/2005/8/layout/default"/>
    <dgm:cxn modelId="{14DFFD80-689D-144C-9247-65112A307406}" type="presOf" srcId="{3609E8B1-82E4-45FE-AB5D-85A501235835}" destId="{6246D13A-04C6-DB4E-A6BA-54066A34E08E}" srcOrd="0" destOrd="0" presId="urn:microsoft.com/office/officeart/2005/8/layout/default"/>
    <dgm:cxn modelId="{FEFAD994-D86C-D14B-B566-C455442B6798}" type="presOf" srcId="{3EBE5EEC-48DF-4CAE-A101-17307A89DD28}" destId="{474ACF3C-2FF1-0F43-8CA8-5A3154DDFECF}" srcOrd="0" destOrd="0" presId="urn:microsoft.com/office/officeart/2005/8/layout/default"/>
    <dgm:cxn modelId="{13ABA6AC-D590-4F65-B474-67F46764220F}" srcId="{5E814D59-F818-4379-98D5-DC3A9385221E}" destId="{681B3928-8CE6-4A9F-8A30-B4873ECC3B1A}" srcOrd="4" destOrd="0" parTransId="{BF4CCB6B-F36E-4529-87D0-0D390C351842}" sibTransId="{4CB00D81-484E-43AF-A1BA-125AE4F28623}"/>
    <dgm:cxn modelId="{23E4F5AC-22DC-4269-B758-1745E75C053E}" srcId="{5E814D59-F818-4379-98D5-DC3A9385221E}" destId="{067BF1D3-28A9-40ED-9FF6-F45B7CCD1452}" srcOrd="3" destOrd="0" parTransId="{13DB79BD-A792-4D54-92EE-54DF44163906}" sibTransId="{695AE529-CD3D-4486-A098-8FD5735B45CA}"/>
    <dgm:cxn modelId="{6ACFEAB3-228D-449A-BC47-A1B80742EF2D}" srcId="{5E814D59-F818-4379-98D5-DC3A9385221E}" destId="{FF5CBBC8-F845-4761-921E-709A6238D062}" srcOrd="5" destOrd="0" parTransId="{BE65A397-0376-49EC-8C5E-DD15ECB3D3DF}" sibTransId="{9E6CFEF2-9299-4448-BD1B-61AD55A881C6}"/>
    <dgm:cxn modelId="{3CDB1DD4-4873-4B9D-9F03-4487ABAB9C95}" srcId="{5E814D59-F818-4379-98D5-DC3A9385221E}" destId="{3609E8B1-82E4-45FE-AB5D-85A501235835}" srcOrd="7" destOrd="0" parTransId="{6D51F4E9-A676-4B2B-9783-538A26D386D9}" sibTransId="{638BF199-3B45-46E3-B86B-6DD9EE1AE564}"/>
    <dgm:cxn modelId="{A617BD9F-BC7F-9845-9A4F-07F5D098EAA3}" type="presParOf" srcId="{35B69E22-D7BE-F642-9D35-3FAB20872826}" destId="{DE7BF686-E9BC-F548-BA0A-488DDC594263}" srcOrd="0" destOrd="0" presId="urn:microsoft.com/office/officeart/2005/8/layout/default"/>
    <dgm:cxn modelId="{B29CA681-CF0F-0046-81DC-082865104152}" type="presParOf" srcId="{35B69E22-D7BE-F642-9D35-3FAB20872826}" destId="{E7D92378-D92D-BF49-9CBC-07AD06C138FF}" srcOrd="1" destOrd="0" presId="urn:microsoft.com/office/officeart/2005/8/layout/default"/>
    <dgm:cxn modelId="{73170A6D-6E9E-A04A-8B29-0DD40AFE4D36}" type="presParOf" srcId="{35B69E22-D7BE-F642-9D35-3FAB20872826}" destId="{474ACF3C-2FF1-0F43-8CA8-5A3154DDFECF}" srcOrd="2" destOrd="0" presId="urn:microsoft.com/office/officeart/2005/8/layout/default"/>
    <dgm:cxn modelId="{B6CF4993-09F6-E24D-B3E9-5C27B2882358}" type="presParOf" srcId="{35B69E22-D7BE-F642-9D35-3FAB20872826}" destId="{83BDE2BE-5DB2-344E-9AC6-6D631F62BA9C}" srcOrd="3" destOrd="0" presId="urn:microsoft.com/office/officeart/2005/8/layout/default"/>
    <dgm:cxn modelId="{57131EAA-C45A-9942-8956-240E83A63B52}" type="presParOf" srcId="{35B69E22-D7BE-F642-9D35-3FAB20872826}" destId="{08426FA1-AF17-F745-9817-B659CF24F888}" srcOrd="4" destOrd="0" presId="urn:microsoft.com/office/officeart/2005/8/layout/default"/>
    <dgm:cxn modelId="{8CACD015-579F-7342-8F1B-88F696F88813}" type="presParOf" srcId="{35B69E22-D7BE-F642-9D35-3FAB20872826}" destId="{A7C376DD-93B2-0C4F-BED3-D3AD65728E11}" srcOrd="5" destOrd="0" presId="urn:microsoft.com/office/officeart/2005/8/layout/default"/>
    <dgm:cxn modelId="{57EEFF73-F484-124C-A062-B2E00649599C}" type="presParOf" srcId="{35B69E22-D7BE-F642-9D35-3FAB20872826}" destId="{CBF66FB6-BC35-C84B-B81F-420B0977CFCC}" srcOrd="6" destOrd="0" presId="urn:microsoft.com/office/officeart/2005/8/layout/default"/>
    <dgm:cxn modelId="{3582BBC0-2D21-4C4C-9FB9-E7FA5F769107}" type="presParOf" srcId="{35B69E22-D7BE-F642-9D35-3FAB20872826}" destId="{A9AD3A36-4C13-2F4C-B444-0F22515631A3}" srcOrd="7" destOrd="0" presId="urn:microsoft.com/office/officeart/2005/8/layout/default"/>
    <dgm:cxn modelId="{A5646EAC-8F71-6746-BF89-704DF43BA5E7}" type="presParOf" srcId="{35B69E22-D7BE-F642-9D35-3FAB20872826}" destId="{85974F85-C646-5F4A-A31B-665D21D1FC77}" srcOrd="8" destOrd="0" presId="urn:microsoft.com/office/officeart/2005/8/layout/default"/>
    <dgm:cxn modelId="{BE95AD07-CC96-124A-BAA1-3B0EF0CA5971}" type="presParOf" srcId="{35B69E22-D7BE-F642-9D35-3FAB20872826}" destId="{1FF52D94-03B0-D244-B681-F8F10550430C}" srcOrd="9" destOrd="0" presId="urn:microsoft.com/office/officeart/2005/8/layout/default"/>
    <dgm:cxn modelId="{74272FA4-C670-474F-9D84-2C7AC966861D}" type="presParOf" srcId="{35B69E22-D7BE-F642-9D35-3FAB20872826}" destId="{635EE922-B2FB-9B49-B6A8-EB23CB4BAE86}" srcOrd="10" destOrd="0" presId="urn:microsoft.com/office/officeart/2005/8/layout/default"/>
    <dgm:cxn modelId="{4A7EF05C-DD33-F14D-9FBF-84402FFD0D5D}" type="presParOf" srcId="{35B69E22-D7BE-F642-9D35-3FAB20872826}" destId="{8DE98EB9-4CC0-6E46-83BA-2296F9887CD1}" srcOrd="11" destOrd="0" presId="urn:microsoft.com/office/officeart/2005/8/layout/default"/>
    <dgm:cxn modelId="{3BE9134F-5917-F54A-98C6-AB45F6583939}" type="presParOf" srcId="{35B69E22-D7BE-F642-9D35-3FAB20872826}" destId="{09697339-79B4-174E-9D22-EB7F555817AF}" srcOrd="12" destOrd="0" presId="urn:microsoft.com/office/officeart/2005/8/layout/default"/>
    <dgm:cxn modelId="{A006537C-AE41-7849-BE7D-AD368A068341}" type="presParOf" srcId="{35B69E22-D7BE-F642-9D35-3FAB20872826}" destId="{351FD240-B2EF-8946-A4E7-F2A31CB99685}" srcOrd="13" destOrd="0" presId="urn:microsoft.com/office/officeart/2005/8/layout/default"/>
    <dgm:cxn modelId="{852A02FB-DB73-E140-B732-492560136656}" type="presParOf" srcId="{35B69E22-D7BE-F642-9D35-3FAB20872826}" destId="{6246D13A-04C6-DB4E-A6BA-54066A34E08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A6D2A5-601D-4E29-9C94-DEB9512817A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D8C745B-0386-4300-B558-8B6DBC742F08}">
      <dgm:prSet/>
      <dgm:spPr/>
      <dgm:t>
        <a:bodyPr/>
        <a:lstStyle/>
        <a:p>
          <a:r>
            <a:rPr lang="en-US" noProof="0" dirty="0"/>
            <a:t>We must practice what we preach – modeling behavior</a:t>
          </a:r>
        </a:p>
      </dgm:t>
    </dgm:pt>
    <dgm:pt modelId="{CA50BD54-C9FF-433F-BF6F-F76D3C070867}" type="parTrans" cxnId="{2E4C811B-6E40-4B66-A5AC-3A1713C0D72C}">
      <dgm:prSet/>
      <dgm:spPr/>
      <dgm:t>
        <a:bodyPr/>
        <a:lstStyle/>
        <a:p>
          <a:endParaRPr lang="en-US"/>
        </a:p>
      </dgm:t>
    </dgm:pt>
    <dgm:pt modelId="{C3C1645D-731A-4AB3-8906-EC04EC482D0C}" type="sibTrans" cxnId="{2E4C811B-6E40-4B66-A5AC-3A1713C0D72C}">
      <dgm:prSet/>
      <dgm:spPr/>
      <dgm:t>
        <a:bodyPr/>
        <a:lstStyle/>
        <a:p>
          <a:endParaRPr lang="en-US"/>
        </a:p>
      </dgm:t>
    </dgm:pt>
    <dgm:pt modelId="{B14C070A-DC50-4DB0-B6FB-106D8B338AA6}">
      <dgm:prSet/>
      <dgm:spPr/>
      <dgm:t>
        <a:bodyPr/>
        <a:lstStyle/>
        <a:p>
          <a:r>
            <a:rPr lang="en-US" noProof="0" dirty="0"/>
            <a:t>Meta-communication – talking about talking</a:t>
          </a:r>
        </a:p>
      </dgm:t>
    </dgm:pt>
    <dgm:pt modelId="{2F7022E9-6310-4F10-90DC-B36EE5ED4275}" type="parTrans" cxnId="{DA3F0629-59DF-4BA4-9EF5-1D7A21567A18}">
      <dgm:prSet/>
      <dgm:spPr/>
      <dgm:t>
        <a:bodyPr/>
        <a:lstStyle/>
        <a:p>
          <a:endParaRPr lang="en-US"/>
        </a:p>
      </dgm:t>
    </dgm:pt>
    <dgm:pt modelId="{EBDBCDC9-E493-4867-8C74-209275257714}" type="sibTrans" cxnId="{DA3F0629-59DF-4BA4-9EF5-1D7A21567A18}">
      <dgm:prSet/>
      <dgm:spPr/>
      <dgm:t>
        <a:bodyPr/>
        <a:lstStyle/>
        <a:p>
          <a:endParaRPr lang="en-US"/>
        </a:p>
      </dgm:t>
    </dgm:pt>
    <dgm:pt modelId="{7511A13B-000A-4A81-BBFA-8646BAB389A9}">
      <dgm:prSet/>
      <dgm:spPr/>
      <dgm:t>
        <a:bodyPr/>
        <a:lstStyle/>
        <a:p>
          <a:r>
            <a:rPr lang="en-US" noProof="0" dirty="0"/>
            <a:t>Remove your ego (as much as possible)</a:t>
          </a:r>
        </a:p>
      </dgm:t>
    </dgm:pt>
    <dgm:pt modelId="{BC1DF6A5-2021-4007-B9CB-4FFCDA0115B0}" type="parTrans" cxnId="{40AEEA74-DAB8-42D4-A7C2-61503456C287}">
      <dgm:prSet/>
      <dgm:spPr/>
      <dgm:t>
        <a:bodyPr/>
        <a:lstStyle/>
        <a:p>
          <a:endParaRPr lang="en-US"/>
        </a:p>
      </dgm:t>
    </dgm:pt>
    <dgm:pt modelId="{0C4C95E9-6A23-4E67-89EC-5B402957E08B}" type="sibTrans" cxnId="{40AEEA74-DAB8-42D4-A7C2-61503456C287}">
      <dgm:prSet/>
      <dgm:spPr/>
      <dgm:t>
        <a:bodyPr/>
        <a:lstStyle/>
        <a:p>
          <a:endParaRPr lang="en-US"/>
        </a:p>
      </dgm:t>
    </dgm:pt>
    <dgm:pt modelId="{CAB16789-174D-4A03-B5FA-B1030C300694}">
      <dgm:prSet/>
      <dgm:spPr/>
      <dgm:t>
        <a:bodyPr/>
        <a:lstStyle/>
        <a:p>
          <a:r>
            <a:rPr lang="en-US" noProof="0" dirty="0"/>
            <a:t>A bit of proactive work goes a long way</a:t>
          </a:r>
        </a:p>
      </dgm:t>
    </dgm:pt>
    <dgm:pt modelId="{680E356D-9260-49BC-8E3D-A6E0988FBCF9}" type="parTrans" cxnId="{A57E3164-430C-47CD-89F6-6F6335C96F33}">
      <dgm:prSet/>
      <dgm:spPr/>
      <dgm:t>
        <a:bodyPr/>
        <a:lstStyle/>
        <a:p>
          <a:endParaRPr lang="en-US"/>
        </a:p>
      </dgm:t>
    </dgm:pt>
    <dgm:pt modelId="{85D49148-A3D6-42BF-8447-263B30DCD6EB}" type="sibTrans" cxnId="{A57E3164-430C-47CD-89F6-6F6335C96F33}">
      <dgm:prSet/>
      <dgm:spPr/>
      <dgm:t>
        <a:bodyPr/>
        <a:lstStyle/>
        <a:p>
          <a:endParaRPr lang="en-US"/>
        </a:p>
      </dgm:t>
    </dgm:pt>
    <dgm:pt modelId="{1887E5E2-2F9C-415D-8E39-E9DDC254B537}">
      <dgm:prSet/>
      <dgm:spPr/>
      <dgm:t>
        <a:bodyPr/>
        <a:lstStyle/>
        <a:p>
          <a:r>
            <a:rPr lang="en-US" noProof="0" dirty="0"/>
            <a:t>Check-ins</a:t>
          </a:r>
        </a:p>
      </dgm:t>
    </dgm:pt>
    <dgm:pt modelId="{45E5A0DC-2BF5-4287-9BDE-52E02BD1393F}" type="parTrans" cxnId="{390642BC-ED37-4A53-B9B8-F90A60A9A455}">
      <dgm:prSet/>
      <dgm:spPr/>
      <dgm:t>
        <a:bodyPr/>
        <a:lstStyle/>
        <a:p>
          <a:endParaRPr lang="en-US"/>
        </a:p>
      </dgm:t>
    </dgm:pt>
    <dgm:pt modelId="{3177C236-0E40-4508-AEF9-97D4BF019220}" type="sibTrans" cxnId="{390642BC-ED37-4A53-B9B8-F90A60A9A455}">
      <dgm:prSet/>
      <dgm:spPr/>
      <dgm:t>
        <a:bodyPr/>
        <a:lstStyle/>
        <a:p>
          <a:endParaRPr lang="en-US"/>
        </a:p>
      </dgm:t>
    </dgm:pt>
    <dgm:pt modelId="{AF982398-B3B4-4E55-9BD8-FF27CCF3B6AA}">
      <dgm:prSet/>
      <dgm:spPr/>
      <dgm:t>
        <a:bodyPr/>
        <a:lstStyle/>
        <a:p>
          <a:r>
            <a:rPr lang="en-US" noProof="0" dirty="0"/>
            <a:t>Avoid “</a:t>
          </a:r>
          <a:r>
            <a:rPr lang="en-US" noProof="0" dirty="0" err="1"/>
            <a:t>Shoulds</a:t>
          </a:r>
          <a:r>
            <a:rPr lang="en-US" noProof="0" dirty="0"/>
            <a:t>”</a:t>
          </a:r>
        </a:p>
      </dgm:t>
    </dgm:pt>
    <dgm:pt modelId="{C4C2B0C0-3588-4844-8B69-7E47A0462290}" type="parTrans" cxnId="{16A628E5-FF5B-40F9-8A80-947923F09F92}">
      <dgm:prSet/>
      <dgm:spPr/>
      <dgm:t>
        <a:bodyPr/>
        <a:lstStyle/>
        <a:p>
          <a:endParaRPr lang="en-US"/>
        </a:p>
      </dgm:t>
    </dgm:pt>
    <dgm:pt modelId="{6E2CAA1D-6021-4255-8BDA-236D4A515EFD}" type="sibTrans" cxnId="{16A628E5-FF5B-40F9-8A80-947923F09F92}">
      <dgm:prSet/>
      <dgm:spPr/>
      <dgm:t>
        <a:bodyPr/>
        <a:lstStyle/>
        <a:p>
          <a:endParaRPr lang="en-US"/>
        </a:p>
      </dgm:t>
    </dgm:pt>
    <dgm:pt modelId="{2CEDA2B7-3B38-405F-AB30-40515D238647}">
      <dgm:prSet/>
      <dgm:spPr/>
      <dgm:t>
        <a:bodyPr/>
        <a:lstStyle/>
        <a:p>
          <a:r>
            <a:rPr lang="en-US" noProof="0" dirty="0"/>
            <a:t>Emotions are normal, and non-valued (i.e., not “good or bad” but “comfortable or uncomfortable”)</a:t>
          </a:r>
        </a:p>
      </dgm:t>
    </dgm:pt>
    <dgm:pt modelId="{8B67C6EC-0B63-41C8-8D38-2D4C08D78F49}" type="parTrans" cxnId="{9794FFA1-696D-4633-A9F6-1C2C6A43CA6F}">
      <dgm:prSet/>
      <dgm:spPr/>
      <dgm:t>
        <a:bodyPr/>
        <a:lstStyle/>
        <a:p>
          <a:endParaRPr lang="en-US"/>
        </a:p>
      </dgm:t>
    </dgm:pt>
    <dgm:pt modelId="{53D10E45-738B-4987-B940-A6CEB56DDE6E}" type="sibTrans" cxnId="{9794FFA1-696D-4633-A9F6-1C2C6A43CA6F}">
      <dgm:prSet/>
      <dgm:spPr/>
      <dgm:t>
        <a:bodyPr/>
        <a:lstStyle/>
        <a:p>
          <a:endParaRPr lang="en-US"/>
        </a:p>
      </dgm:t>
    </dgm:pt>
    <dgm:pt modelId="{D2B457EB-82E1-4D4B-8AD6-9679C31FE516}" type="pres">
      <dgm:prSet presAssocID="{DEA6D2A5-601D-4E29-9C94-DEB9512817A5}" presName="root" presStyleCnt="0">
        <dgm:presLayoutVars>
          <dgm:dir/>
          <dgm:resizeHandles val="exact"/>
        </dgm:presLayoutVars>
      </dgm:prSet>
      <dgm:spPr/>
    </dgm:pt>
    <dgm:pt modelId="{E3652CDF-7C86-45E6-A5AD-D5CE9FF8091E}" type="pres">
      <dgm:prSet presAssocID="{BD8C745B-0386-4300-B558-8B6DBC742F08}" presName="compNode" presStyleCnt="0"/>
      <dgm:spPr/>
    </dgm:pt>
    <dgm:pt modelId="{27934BB1-F4F8-4A88-BE36-1F4ECC9D9256}" type="pres">
      <dgm:prSet presAssocID="{BD8C745B-0386-4300-B558-8B6DBC742F08}" presName="bgRect" presStyleLbl="bgShp" presStyleIdx="0" presStyleCnt="7"/>
      <dgm:spPr/>
    </dgm:pt>
    <dgm:pt modelId="{785E5F0B-148C-4EA2-870B-2E92B5103E29}" type="pres">
      <dgm:prSet presAssocID="{BD8C745B-0386-4300-B558-8B6DBC742F08}" presName="iconRect" presStyleLbl="node1" presStyleIdx="0" presStyleCnt="7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1A970BD-63F9-48A2-B3D5-4A862589F715}" type="pres">
      <dgm:prSet presAssocID="{BD8C745B-0386-4300-B558-8B6DBC742F08}" presName="spaceRect" presStyleCnt="0"/>
      <dgm:spPr/>
    </dgm:pt>
    <dgm:pt modelId="{6978C6CC-F327-45E4-96C0-BF0CB91D552A}" type="pres">
      <dgm:prSet presAssocID="{BD8C745B-0386-4300-B558-8B6DBC742F08}" presName="parTx" presStyleLbl="revTx" presStyleIdx="0" presStyleCnt="7">
        <dgm:presLayoutVars>
          <dgm:chMax val="0"/>
          <dgm:chPref val="0"/>
        </dgm:presLayoutVars>
      </dgm:prSet>
      <dgm:spPr/>
    </dgm:pt>
    <dgm:pt modelId="{3D71EA40-616B-4004-9D51-3FA4160149CC}" type="pres">
      <dgm:prSet presAssocID="{C3C1645D-731A-4AB3-8906-EC04EC482D0C}" presName="sibTrans" presStyleCnt="0"/>
      <dgm:spPr/>
    </dgm:pt>
    <dgm:pt modelId="{82DAA236-D33A-4921-995D-E7FE2DB439B7}" type="pres">
      <dgm:prSet presAssocID="{B14C070A-DC50-4DB0-B6FB-106D8B338AA6}" presName="compNode" presStyleCnt="0"/>
      <dgm:spPr/>
    </dgm:pt>
    <dgm:pt modelId="{DF3D3F24-BAC1-459C-9811-8DC17FA5ED7E}" type="pres">
      <dgm:prSet presAssocID="{B14C070A-DC50-4DB0-B6FB-106D8B338AA6}" presName="bgRect" presStyleLbl="bgShp" presStyleIdx="1" presStyleCnt="7"/>
      <dgm:spPr/>
    </dgm:pt>
    <dgm:pt modelId="{DDBCA49B-4942-4754-9F6C-9E8172972050}" type="pres">
      <dgm:prSet presAssocID="{B14C070A-DC50-4DB0-B6FB-106D8B338AA6}" presName="iconRect" presStyleLbl="node1" presStyleIdx="1" presStyleCnt="7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45D12781-93BF-45BE-BE69-8C2BE02DEA29}" type="pres">
      <dgm:prSet presAssocID="{B14C070A-DC50-4DB0-B6FB-106D8B338AA6}" presName="spaceRect" presStyleCnt="0"/>
      <dgm:spPr/>
    </dgm:pt>
    <dgm:pt modelId="{7D93EBF6-98AF-4C5D-AB47-E280930C872A}" type="pres">
      <dgm:prSet presAssocID="{B14C070A-DC50-4DB0-B6FB-106D8B338AA6}" presName="parTx" presStyleLbl="revTx" presStyleIdx="1" presStyleCnt="7">
        <dgm:presLayoutVars>
          <dgm:chMax val="0"/>
          <dgm:chPref val="0"/>
        </dgm:presLayoutVars>
      </dgm:prSet>
      <dgm:spPr/>
    </dgm:pt>
    <dgm:pt modelId="{2483FF08-E6B7-4970-8B43-0830B03F82AC}" type="pres">
      <dgm:prSet presAssocID="{EBDBCDC9-E493-4867-8C74-209275257714}" presName="sibTrans" presStyleCnt="0"/>
      <dgm:spPr/>
    </dgm:pt>
    <dgm:pt modelId="{2113EC30-BC2B-4A1F-9F28-C28858B14121}" type="pres">
      <dgm:prSet presAssocID="{7511A13B-000A-4A81-BBFA-8646BAB389A9}" presName="compNode" presStyleCnt="0"/>
      <dgm:spPr/>
    </dgm:pt>
    <dgm:pt modelId="{11E54E4A-0BDB-45B5-96A4-622EE3951193}" type="pres">
      <dgm:prSet presAssocID="{7511A13B-000A-4A81-BBFA-8646BAB389A9}" presName="bgRect" presStyleLbl="bgShp" presStyleIdx="2" presStyleCnt="7"/>
      <dgm:spPr/>
    </dgm:pt>
    <dgm:pt modelId="{467DCBF3-45C8-4270-95FE-8EBEFA88BC70}" type="pres">
      <dgm:prSet presAssocID="{7511A13B-000A-4A81-BBFA-8646BAB389A9}" presName="iconRect" presStyleLbl="node1" presStyleIdx="2" presStyleCnt="7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CE45A10B-D953-4DDB-BA4B-08CDFFB14E61}" type="pres">
      <dgm:prSet presAssocID="{7511A13B-000A-4A81-BBFA-8646BAB389A9}" presName="spaceRect" presStyleCnt="0"/>
      <dgm:spPr/>
    </dgm:pt>
    <dgm:pt modelId="{6A3FFC11-6F15-425E-8B5D-B039C58645D2}" type="pres">
      <dgm:prSet presAssocID="{7511A13B-000A-4A81-BBFA-8646BAB389A9}" presName="parTx" presStyleLbl="revTx" presStyleIdx="2" presStyleCnt="7">
        <dgm:presLayoutVars>
          <dgm:chMax val="0"/>
          <dgm:chPref val="0"/>
        </dgm:presLayoutVars>
      </dgm:prSet>
      <dgm:spPr/>
    </dgm:pt>
    <dgm:pt modelId="{D4465352-590E-4623-B927-668AA73274FB}" type="pres">
      <dgm:prSet presAssocID="{0C4C95E9-6A23-4E67-89EC-5B402957E08B}" presName="sibTrans" presStyleCnt="0"/>
      <dgm:spPr/>
    </dgm:pt>
    <dgm:pt modelId="{9E142C1B-4246-45F8-8DB1-B7DF633BDE7A}" type="pres">
      <dgm:prSet presAssocID="{CAB16789-174D-4A03-B5FA-B1030C300694}" presName="compNode" presStyleCnt="0"/>
      <dgm:spPr/>
    </dgm:pt>
    <dgm:pt modelId="{355FB0B8-6379-419F-8BD5-D6FA6C2E13E9}" type="pres">
      <dgm:prSet presAssocID="{CAB16789-174D-4A03-B5FA-B1030C300694}" presName="bgRect" presStyleLbl="bgShp" presStyleIdx="3" presStyleCnt="7"/>
      <dgm:spPr/>
    </dgm:pt>
    <dgm:pt modelId="{7A8651AD-56E6-48CD-B6BC-E971D7D03E42}" type="pres">
      <dgm:prSet presAssocID="{CAB16789-174D-4A03-B5FA-B1030C300694}" presName="iconRect" presStyleLbl="node1" presStyleIdx="3" presStyleCnt="7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peKnot"/>
        </a:ext>
      </dgm:extLst>
    </dgm:pt>
    <dgm:pt modelId="{587DB306-3B41-4FAA-9E14-B9D90C2DA791}" type="pres">
      <dgm:prSet presAssocID="{CAB16789-174D-4A03-B5FA-B1030C300694}" presName="spaceRect" presStyleCnt="0"/>
      <dgm:spPr/>
    </dgm:pt>
    <dgm:pt modelId="{1F28C47F-ACA6-4BEA-9BE0-46277706E013}" type="pres">
      <dgm:prSet presAssocID="{CAB16789-174D-4A03-B5FA-B1030C300694}" presName="parTx" presStyleLbl="revTx" presStyleIdx="3" presStyleCnt="7">
        <dgm:presLayoutVars>
          <dgm:chMax val="0"/>
          <dgm:chPref val="0"/>
        </dgm:presLayoutVars>
      </dgm:prSet>
      <dgm:spPr/>
    </dgm:pt>
    <dgm:pt modelId="{64BE25F3-429C-413C-86D0-9638F4D7A808}" type="pres">
      <dgm:prSet presAssocID="{85D49148-A3D6-42BF-8447-263B30DCD6EB}" presName="sibTrans" presStyleCnt="0"/>
      <dgm:spPr/>
    </dgm:pt>
    <dgm:pt modelId="{AE043C69-590F-4297-980E-4AF9C283B948}" type="pres">
      <dgm:prSet presAssocID="{1887E5E2-2F9C-415D-8E39-E9DDC254B537}" presName="compNode" presStyleCnt="0"/>
      <dgm:spPr/>
    </dgm:pt>
    <dgm:pt modelId="{CAE4C69F-B3A0-4ECA-8DF0-0739A918457D}" type="pres">
      <dgm:prSet presAssocID="{1887E5E2-2F9C-415D-8E39-E9DDC254B537}" presName="bgRect" presStyleLbl="bgShp" presStyleIdx="4" presStyleCnt="7"/>
      <dgm:spPr/>
    </dgm:pt>
    <dgm:pt modelId="{52EDC08A-81D0-4A42-900B-1BC2F8C18994}" type="pres">
      <dgm:prSet presAssocID="{1887E5E2-2F9C-415D-8E39-E9DDC254B537}" presName="iconRect" presStyleLbl="node1" presStyleIdx="4" presStyleCnt="7"/>
      <dgm:spPr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1545F17-774A-471A-B5EC-DC3A8AF76DBB}" type="pres">
      <dgm:prSet presAssocID="{1887E5E2-2F9C-415D-8E39-E9DDC254B537}" presName="spaceRect" presStyleCnt="0"/>
      <dgm:spPr/>
    </dgm:pt>
    <dgm:pt modelId="{3D8EA1EB-ED20-43FE-81FF-C193ACCC7C1A}" type="pres">
      <dgm:prSet presAssocID="{1887E5E2-2F9C-415D-8E39-E9DDC254B537}" presName="parTx" presStyleLbl="revTx" presStyleIdx="4" presStyleCnt="7">
        <dgm:presLayoutVars>
          <dgm:chMax val="0"/>
          <dgm:chPref val="0"/>
        </dgm:presLayoutVars>
      </dgm:prSet>
      <dgm:spPr/>
    </dgm:pt>
    <dgm:pt modelId="{C304344C-3731-4219-A8EE-50E678F1CA20}" type="pres">
      <dgm:prSet presAssocID="{3177C236-0E40-4508-AEF9-97D4BF019220}" presName="sibTrans" presStyleCnt="0"/>
      <dgm:spPr/>
    </dgm:pt>
    <dgm:pt modelId="{CB3B9BDE-151A-4C9F-9FF8-AE4C4A9D9E5F}" type="pres">
      <dgm:prSet presAssocID="{AF982398-B3B4-4E55-9BD8-FF27CCF3B6AA}" presName="compNode" presStyleCnt="0"/>
      <dgm:spPr/>
    </dgm:pt>
    <dgm:pt modelId="{BF147FF2-D1E0-42AC-AE15-347DBC9FDC83}" type="pres">
      <dgm:prSet presAssocID="{AF982398-B3B4-4E55-9BD8-FF27CCF3B6AA}" presName="bgRect" presStyleLbl="bgShp" presStyleIdx="5" presStyleCnt="7"/>
      <dgm:spPr/>
    </dgm:pt>
    <dgm:pt modelId="{93EC61AF-BB58-4D54-BABA-5FE08EC4AB0D}" type="pres">
      <dgm:prSet presAssocID="{AF982398-B3B4-4E55-9BD8-FF27CCF3B6AA}" presName="iconRect" presStyleLbl="node1" presStyleIdx="5" presStyleCnt="7"/>
      <dgm:spPr>
        <a:blipFill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01A01E10-DBA3-4F78-8FFB-B06192D318EC}" type="pres">
      <dgm:prSet presAssocID="{AF982398-B3B4-4E55-9BD8-FF27CCF3B6AA}" presName="spaceRect" presStyleCnt="0"/>
      <dgm:spPr/>
    </dgm:pt>
    <dgm:pt modelId="{E8858E21-E134-490E-ADF7-948964C7F1E8}" type="pres">
      <dgm:prSet presAssocID="{AF982398-B3B4-4E55-9BD8-FF27CCF3B6AA}" presName="parTx" presStyleLbl="revTx" presStyleIdx="5" presStyleCnt="7">
        <dgm:presLayoutVars>
          <dgm:chMax val="0"/>
          <dgm:chPref val="0"/>
        </dgm:presLayoutVars>
      </dgm:prSet>
      <dgm:spPr/>
    </dgm:pt>
    <dgm:pt modelId="{5F9FFAC1-0CFB-42B8-954A-A57CAFEB72E4}" type="pres">
      <dgm:prSet presAssocID="{6E2CAA1D-6021-4255-8BDA-236D4A515EFD}" presName="sibTrans" presStyleCnt="0"/>
      <dgm:spPr/>
    </dgm:pt>
    <dgm:pt modelId="{94E15E88-5291-4C13-9A6F-0376536C3B42}" type="pres">
      <dgm:prSet presAssocID="{2CEDA2B7-3B38-405F-AB30-40515D238647}" presName="compNode" presStyleCnt="0"/>
      <dgm:spPr/>
    </dgm:pt>
    <dgm:pt modelId="{73D0CBF2-D063-48DF-BDD9-FEB322D15A3A}" type="pres">
      <dgm:prSet presAssocID="{2CEDA2B7-3B38-405F-AB30-40515D238647}" presName="bgRect" presStyleLbl="bgShp" presStyleIdx="6" presStyleCnt="7"/>
      <dgm:spPr/>
    </dgm:pt>
    <dgm:pt modelId="{D55E5827-F6D7-4009-94A6-7A29D065AF10}" type="pres">
      <dgm:prSet presAssocID="{2CEDA2B7-3B38-405F-AB30-40515D238647}" presName="iconRect" presStyleLbl="node1" presStyleIdx="6" presStyleCnt="7"/>
      <dgm:spPr>
        <a:blipFill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71086881-E56F-4BF2-A4F7-D0A1F6C95276}" type="pres">
      <dgm:prSet presAssocID="{2CEDA2B7-3B38-405F-AB30-40515D238647}" presName="spaceRect" presStyleCnt="0"/>
      <dgm:spPr/>
    </dgm:pt>
    <dgm:pt modelId="{AE78A2E9-20EB-40EA-BF4F-154F1C56D450}" type="pres">
      <dgm:prSet presAssocID="{2CEDA2B7-3B38-405F-AB30-40515D238647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3F9E9C0E-D4C3-4D07-B55B-A6D3C01AC29A}" type="presOf" srcId="{AF982398-B3B4-4E55-9BD8-FF27CCF3B6AA}" destId="{E8858E21-E134-490E-ADF7-948964C7F1E8}" srcOrd="0" destOrd="0" presId="urn:microsoft.com/office/officeart/2018/2/layout/IconVerticalSolidList"/>
    <dgm:cxn modelId="{AA874E17-63DC-46A5-98DA-2CD8F866BF00}" type="presOf" srcId="{DEA6D2A5-601D-4E29-9C94-DEB9512817A5}" destId="{D2B457EB-82E1-4D4B-8AD6-9679C31FE516}" srcOrd="0" destOrd="0" presId="urn:microsoft.com/office/officeart/2018/2/layout/IconVerticalSolidList"/>
    <dgm:cxn modelId="{2E4C811B-6E40-4B66-A5AC-3A1713C0D72C}" srcId="{DEA6D2A5-601D-4E29-9C94-DEB9512817A5}" destId="{BD8C745B-0386-4300-B558-8B6DBC742F08}" srcOrd="0" destOrd="0" parTransId="{CA50BD54-C9FF-433F-BF6F-F76D3C070867}" sibTransId="{C3C1645D-731A-4AB3-8906-EC04EC482D0C}"/>
    <dgm:cxn modelId="{DA3F0629-59DF-4BA4-9EF5-1D7A21567A18}" srcId="{DEA6D2A5-601D-4E29-9C94-DEB9512817A5}" destId="{B14C070A-DC50-4DB0-B6FB-106D8B338AA6}" srcOrd="1" destOrd="0" parTransId="{2F7022E9-6310-4F10-90DC-B36EE5ED4275}" sibTransId="{EBDBCDC9-E493-4867-8C74-209275257714}"/>
    <dgm:cxn modelId="{E88EF534-DDF2-47F0-BE35-947192484332}" type="presOf" srcId="{B14C070A-DC50-4DB0-B6FB-106D8B338AA6}" destId="{7D93EBF6-98AF-4C5D-AB47-E280930C872A}" srcOrd="0" destOrd="0" presId="urn:microsoft.com/office/officeart/2018/2/layout/IconVerticalSolidList"/>
    <dgm:cxn modelId="{B5006F5A-EED1-471E-B157-71647F97E1D6}" type="presOf" srcId="{2CEDA2B7-3B38-405F-AB30-40515D238647}" destId="{AE78A2E9-20EB-40EA-BF4F-154F1C56D450}" srcOrd="0" destOrd="0" presId="urn:microsoft.com/office/officeart/2018/2/layout/IconVerticalSolidList"/>
    <dgm:cxn modelId="{A57E3164-430C-47CD-89F6-6F6335C96F33}" srcId="{DEA6D2A5-601D-4E29-9C94-DEB9512817A5}" destId="{CAB16789-174D-4A03-B5FA-B1030C300694}" srcOrd="3" destOrd="0" parTransId="{680E356D-9260-49BC-8E3D-A6E0988FBCF9}" sibTransId="{85D49148-A3D6-42BF-8447-263B30DCD6EB}"/>
    <dgm:cxn modelId="{40AEEA74-DAB8-42D4-A7C2-61503456C287}" srcId="{DEA6D2A5-601D-4E29-9C94-DEB9512817A5}" destId="{7511A13B-000A-4A81-BBFA-8646BAB389A9}" srcOrd="2" destOrd="0" parTransId="{BC1DF6A5-2021-4007-B9CB-4FFCDA0115B0}" sibTransId="{0C4C95E9-6A23-4E67-89EC-5B402957E08B}"/>
    <dgm:cxn modelId="{4C690786-3B2A-49EF-AEFD-3E84BC92BC4F}" type="presOf" srcId="{1887E5E2-2F9C-415D-8E39-E9DDC254B537}" destId="{3D8EA1EB-ED20-43FE-81FF-C193ACCC7C1A}" srcOrd="0" destOrd="0" presId="urn:microsoft.com/office/officeart/2018/2/layout/IconVerticalSolidList"/>
    <dgm:cxn modelId="{9794FFA1-696D-4633-A9F6-1C2C6A43CA6F}" srcId="{DEA6D2A5-601D-4E29-9C94-DEB9512817A5}" destId="{2CEDA2B7-3B38-405F-AB30-40515D238647}" srcOrd="6" destOrd="0" parTransId="{8B67C6EC-0B63-41C8-8D38-2D4C08D78F49}" sibTransId="{53D10E45-738B-4987-B940-A6CEB56DDE6E}"/>
    <dgm:cxn modelId="{390642BC-ED37-4A53-B9B8-F90A60A9A455}" srcId="{DEA6D2A5-601D-4E29-9C94-DEB9512817A5}" destId="{1887E5E2-2F9C-415D-8E39-E9DDC254B537}" srcOrd="4" destOrd="0" parTransId="{45E5A0DC-2BF5-4287-9BDE-52E02BD1393F}" sibTransId="{3177C236-0E40-4508-AEF9-97D4BF019220}"/>
    <dgm:cxn modelId="{83D648C1-26FA-4CF4-83B5-92DAF49A7D73}" type="presOf" srcId="{CAB16789-174D-4A03-B5FA-B1030C300694}" destId="{1F28C47F-ACA6-4BEA-9BE0-46277706E013}" srcOrd="0" destOrd="0" presId="urn:microsoft.com/office/officeart/2018/2/layout/IconVerticalSolidList"/>
    <dgm:cxn modelId="{16A628E5-FF5B-40F9-8A80-947923F09F92}" srcId="{DEA6D2A5-601D-4E29-9C94-DEB9512817A5}" destId="{AF982398-B3B4-4E55-9BD8-FF27CCF3B6AA}" srcOrd="5" destOrd="0" parTransId="{C4C2B0C0-3588-4844-8B69-7E47A0462290}" sibTransId="{6E2CAA1D-6021-4255-8BDA-236D4A515EFD}"/>
    <dgm:cxn modelId="{13B3B8F0-DECE-4ED1-AEF4-269596150A57}" type="presOf" srcId="{7511A13B-000A-4A81-BBFA-8646BAB389A9}" destId="{6A3FFC11-6F15-425E-8B5D-B039C58645D2}" srcOrd="0" destOrd="0" presId="urn:microsoft.com/office/officeart/2018/2/layout/IconVerticalSolidList"/>
    <dgm:cxn modelId="{B0ECA5F8-4B6D-4B3B-8627-3F06727C9551}" type="presOf" srcId="{BD8C745B-0386-4300-B558-8B6DBC742F08}" destId="{6978C6CC-F327-45E4-96C0-BF0CB91D552A}" srcOrd="0" destOrd="0" presId="urn:microsoft.com/office/officeart/2018/2/layout/IconVerticalSolidList"/>
    <dgm:cxn modelId="{3440710C-5231-44AE-AD80-491AD0E7BC5E}" type="presParOf" srcId="{D2B457EB-82E1-4D4B-8AD6-9679C31FE516}" destId="{E3652CDF-7C86-45E6-A5AD-D5CE9FF8091E}" srcOrd="0" destOrd="0" presId="urn:microsoft.com/office/officeart/2018/2/layout/IconVerticalSolidList"/>
    <dgm:cxn modelId="{E3358991-6277-4E00-8C00-2C474D797C39}" type="presParOf" srcId="{E3652CDF-7C86-45E6-A5AD-D5CE9FF8091E}" destId="{27934BB1-F4F8-4A88-BE36-1F4ECC9D9256}" srcOrd="0" destOrd="0" presId="urn:microsoft.com/office/officeart/2018/2/layout/IconVerticalSolidList"/>
    <dgm:cxn modelId="{B62E4287-BFFD-43BD-BE0D-0B5F22724681}" type="presParOf" srcId="{E3652CDF-7C86-45E6-A5AD-D5CE9FF8091E}" destId="{785E5F0B-148C-4EA2-870B-2E92B5103E29}" srcOrd="1" destOrd="0" presId="urn:microsoft.com/office/officeart/2018/2/layout/IconVerticalSolidList"/>
    <dgm:cxn modelId="{E375CBEB-C966-4ADC-8EA7-E27250736680}" type="presParOf" srcId="{E3652CDF-7C86-45E6-A5AD-D5CE9FF8091E}" destId="{61A970BD-63F9-48A2-B3D5-4A862589F715}" srcOrd="2" destOrd="0" presId="urn:microsoft.com/office/officeart/2018/2/layout/IconVerticalSolidList"/>
    <dgm:cxn modelId="{58F62425-2A51-45BF-B089-5D6C0AA3D32E}" type="presParOf" srcId="{E3652CDF-7C86-45E6-A5AD-D5CE9FF8091E}" destId="{6978C6CC-F327-45E4-96C0-BF0CB91D552A}" srcOrd="3" destOrd="0" presId="urn:microsoft.com/office/officeart/2018/2/layout/IconVerticalSolidList"/>
    <dgm:cxn modelId="{6A15F24E-D10D-4F31-8138-E79C471369CE}" type="presParOf" srcId="{D2B457EB-82E1-4D4B-8AD6-9679C31FE516}" destId="{3D71EA40-616B-4004-9D51-3FA4160149CC}" srcOrd="1" destOrd="0" presId="urn:microsoft.com/office/officeart/2018/2/layout/IconVerticalSolidList"/>
    <dgm:cxn modelId="{45E3A558-7072-4BAB-89AA-D9A7E4C83C84}" type="presParOf" srcId="{D2B457EB-82E1-4D4B-8AD6-9679C31FE516}" destId="{82DAA236-D33A-4921-995D-E7FE2DB439B7}" srcOrd="2" destOrd="0" presId="urn:microsoft.com/office/officeart/2018/2/layout/IconVerticalSolidList"/>
    <dgm:cxn modelId="{49BFBCDE-C34E-4088-B87C-BF32CD87F69E}" type="presParOf" srcId="{82DAA236-D33A-4921-995D-E7FE2DB439B7}" destId="{DF3D3F24-BAC1-459C-9811-8DC17FA5ED7E}" srcOrd="0" destOrd="0" presId="urn:microsoft.com/office/officeart/2018/2/layout/IconVerticalSolidList"/>
    <dgm:cxn modelId="{78094377-1296-448B-A707-FBC0F8F546CA}" type="presParOf" srcId="{82DAA236-D33A-4921-995D-E7FE2DB439B7}" destId="{DDBCA49B-4942-4754-9F6C-9E8172972050}" srcOrd="1" destOrd="0" presId="urn:microsoft.com/office/officeart/2018/2/layout/IconVerticalSolidList"/>
    <dgm:cxn modelId="{3578F401-2766-4949-9FC8-B9CEAE46325E}" type="presParOf" srcId="{82DAA236-D33A-4921-995D-E7FE2DB439B7}" destId="{45D12781-93BF-45BE-BE69-8C2BE02DEA29}" srcOrd="2" destOrd="0" presId="urn:microsoft.com/office/officeart/2018/2/layout/IconVerticalSolidList"/>
    <dgm:cxn modelId="{6D2880F8-975C-421C-8D2C-6AEA7ED55DA5}" type="presParOf" srcId="{82DAA236-D33A-4921-995D-E7FE2DB439B7}" destId="{7D93EBF6-98AF-4C5D-AB47-E280930C872A}" srcOrd="3" destOrd="0" presId="urn:microsoft.com/office/officeart/2018/2/layout/IconVerticalSolidList"/>
    <dgm:cxn modelId="{34FF5B0D-D92A-49D1-BBB8-517E7C206F72}" type="presParOf" srcId="{D2B457EB-82E1-4D4B-8AD6-9679C31FE516}" destId="{2483FF08-E6B7-4970-8B43-0830B03F82AC}" srcOrd="3" destOrd="0" presId="urn:microsoft.com/office/officeart/2018/2/layout/IconVerticalSolidList"/>
    <dgm:cxn modelId="{A1417DB2-AA08-4D80-BBF3-25774FB8A369}" type="presParOf" srcId="{D2B457EB-82E1-4D4B-8AD6-9679C31FE516}" destId="{2113EC30-BC2B-4A1F-9F28-C28858B14121}" srcOrd="4" destOrd="0" presId="urn:microsoft.com/office/officeart/2018/2/layout/IconVerticalSolidList"/>
    <dgm:cxn modelId="{DD2BFC54-8D93-4996-B947-581F36734814}" type="presParOf" srcId="{2113EC30-BC2B-4A1F-9F28-C28858B14121}" destId="{11E54E4A-0BDB-45B5-96A4-622EE3951193}" srcOrd="0" destOrd="0" presId="urn:microsoft.com/office/officeart/2018/2/layout/IconVerticalSolidList"/>
    <dgm:cxn modelId="{CB64F1A6-4597-46C2-97EF-F4BCEB7F11EE}" type="presParOf" srcId="{2113EC30-BC2B-4A1F-9F28-C28858B14121}" destId="{467DCBF3-45C8-4270-95FE-8EBEFA88BC70}" srcOrd="1" destOrd="0" presId="urn:microsoft.com/office/officeart/2018/2/layout/IconVerticalSolidList"/>
    <dgm:cxn modelId="{290D6FFC-C5C4-466E-9DA0-E9D0BFFB4A89}" type="presParOf" srcId="{2113EC30-BC2B-4A1F-9F28-C28858B14121}" destId="{CE45A10B-D953-4DDB-BA4B-08CDFFB14E61}" srcOrd="2" destOrd="0" presId="urn:microsoft.com/office/officeart/2018/2/layout/IconVerticalSolidList"/>
    <dgm:cxn modelId="{0B7DDE59-DC4C-48A5-94BD-2331E13576CE}" type="presParOf" srcId="{2113EC30-BC2B-4A1F-9F28-C28858B14121}" destId="{6A3FFC11-6F15-425E-8B5D-B039C58645D2}" srcOrd="3" destOrd="0" presId="urn:microsoft.com/office/officeart/2018/2/layout/IconVerticalSolidList"/>
    <dgm:cxn modelId="{F316F99D-29E6-4568-B109-7E822B53A233}" type="presParOf" srcId="{D2B457EB-82E1-4D4B-8AD6-9679C31FE516}" destId="{D4465352-590E-4623-B927-668AA73274FB}" srcOrd="5" destOrd="0" presId="urn:microsoft.com/office/officeart/2018/2/layout/IconVerticalSolidList"/>
    <dgm:cxn modelId="{D431084C-FB27-49CC-A096-36FD69BCEBFC}" type="presParOf" srcId="{D2B457EB-82E1-4D4B-8AD6-9679C31FE516}" destId="{9E142C1B-4246-45F8-8DB1-B7DF633BDE7A}" srcOrd="6" destOrd="0" presId="urn:microsoft.com/office/officeart/2018/2/layout/IconVerticalSolidList"/>
    <dgm:cxn modelId="{48E7F867-E3E0-45D3-8D89-F77A70B83962}" type="presParOf" srcId="{9E142C1B-4246-45F8-8DB1-B7DF633BDE7A}" destId="{355FB0B8-6379-419F-8BD5-D6FA6C2E13E9}" srcOrd="0" destOrd="0" presId="urn:microsoft.com/office/officeart/2018/2/layout/IconVerticalSolidList"/>
    <dgm:cxn modelId="{F35700E8-F07B-4648-8ABC-9FCE9E6CEE1D}" type="presParOf" srcId="{9E142C1B-4246-45F8-8DB1-B7DF633BDE7A}" destId="{7A8651AD-56E6-48CD-B6BC-E971D7D03E42}" srcOrd="1" destOrd="0" presId="urn:microsoft.com/office/officeart/2018/2/layout/IconVerticalSolidList"/>
    <dgm:cxn modelId="{A6C2B0D2-24C1-4E6E-8377-CBD325B3AA82}" type="presParOf" srcId="{9E142C1B-4246-45F8-8DB1-B7DF633BDE7A}" destId="{587DB306-3B41-4FAA-9E14-B9D90C2DA791}" srcOrd="2" destOrd="0" presId="urn:microsoft.com/office/officeart/2018/2/layout/IconVerticalSolidList"/>
    <dgm:cxn modelId="{2B53440F-0A56-4153-A1F4-00CBD7D4D0BF}" type="presParOf" srcId="{9E142C1B-4246-45F8-8DB1-B7DF633BDE7A}" destId="{1F28C47F-ACA6-4BEA-9BE0-46277706E013}" srcOrd="3" destOrd="0" presId="urn:microsoft.com/office/officeart/2018/2/layout/IconVerticalSolidList"/>
    <dgm:cxn modelId="{41F6314E-8F7E-48D9-A0F0-457C9D592C5F}" type="presParOf" srcId="{D2B457EB-82E1-4D4B-8AD6-9679C31FE516}" destId="{64BE25F3-429C-413C-86D0-9638F4D7A808}" srcOrd="7" destOrd="0" presId="urn:microsoft.com/office/officeart/2018/2/layout/IconVerticalSolidList"/>
    <dgm:cxn modelId="{B8E47402-DB11-43F2-9851-D4FF478CF709}" type="presParOf" srcId="{D2B457EB-82E1-4D4B-8AD6-9679C31FE516}" destId="{AE043C69-590F-4297-980E-4AF9C283B948}" srcOrd="8" destOrd="0" presId="urn:microsoft.com/office/officeart/2018/2/layout/IconVerticalSolidList"/>
    <dgm:cxn modelId="{26AC7381-DA05-4AA3-9641-B9860220F7DA}" type="presParOf" srcId="{AE043C69-590F-4297-980E-4AF9C283B948}" destId="{CAE4C69F-B3A0-4ECA-8DF0-0739A918457D}" srcOrd="0" destOrd="0" presId="urn:microsoft.com/office/officeart/2018/2/layout/IconVerticalSolidList"/>
    <dgm:cxn modelId="{9CFAFB52-F699-4C26-AA0D-F5D9AEFBED0D}" type="presParOf" srcId="{AE043C69-590F-4297-980E-4AF9C283B948}" destId="{52EDC08A-81D0-4A42-900B-1BC2F8C18994}" srcOrd="1" destOrd="0" presId="urn:microsoft.com/office/officeart/2018/2/layout/IconVerticalSolidList"/>
    <dgm:cxn modelId="{4FEC4600-687A-445F-8932-12C8C3AA1AA3}" type="presParOf" srcId="{AE043C69-590F-4297-980E-4AF9C283B948}" destId="{21545F17-774A-471A-B5EC-DC3A8AF76DBB}" srcOrd="2" destOrd="0" presId="urn:microsoft.com/office/officeart/2018/2/layout/IconVerticalSolidList"/>
    <dgm:cxn modelId="{B2E33A7B-4732-432F-9076-B908047E3E62}" type="presParOf" srcId="{AE043C69-590F-4297-980E-4AF9C283B948}" destId="{3D8EA1EB-ED20-43FE-81FF-C193ACCC7C1A}" srcOrd="3" destOrd="0" presId="urn:microsoft.com/office/officeart/2018/2/layout/IconVerticalSolidList"/>
    <dgm:cxn modelId="{ED83AF86-397C-4FA3-B907-8090D61128DF}" type="presParOf" srcId="{D2B457EB-82E1-4D4B-8AD6-9679C31FE516}" destId="{C304344C-3731-4219-A8EE-50E678F1CA20}" srcOrd="9" destOrd="0" presId="urn:microsoft.com/office/officeart/2018/2/layout/IconVerticalSolidList"/>
    <dgm:cxn modelId="{0EEE5D4A-AFCF-4828-A8B1-61A6FEFF9872}" type="presParOf" srcId="{D2B457EB-82E1-4D4B-8AD6-9679C31FE516}" destId="{CB3B9BDE-151A-4C9F-9FF8-AE4C4A9D9E5F}" srcOrd="10" destOrd="0" presId="urn:microsoft.com/office/officeart/2018/2/layout/IconVerticalSolidList"/>
    <dgm:cxn modelId="{B1B1F9BF-84E3-40D7-B605-DAAE359DC722}" type="presParOf" srcId="{CB3B9BDE-151A-4C9F-9FF8-AE4C4A9D9E5F}" destId="{BF147FF2-D1E0-42AC-AE15-347DBC9FDC83}" srcOrd="0" destOrd="0" presId="urn:microsoft.com/office/officeart/2018/2/layout/IconVerticalSolidList"/>
    <dgm:cxn modelId="{DC03A439-ACD5-436F-B409-92BD45A041DD}" type="presParOf" srcId="{CB3B9BDE-151A-4C9F-9FF8-AE4C4A9D9E5F}" destId="{93EC61AF-BB58-4D54-BABA-5FE08EC4AB0D}" srcOrd="1" destOrd="0" presId="urn:microsoft.com/office/officeart/2018/2/layout/IconVerticalSolidList"/>
    <dgm:cxn modelId="{F1B9BD0E-0AFF-4A52-B53E-790026BB1E21}" type="presParOf" srcId="{CB3B9BDE-151A-4C9F-9FF8-AE4C4A9D9E5F}" destId="{01A01E10-DBA3-4F78-8FFB-B06192D318EC}" srcOrd="2" destOrd="0" presId="urn:microsoft.com/office/officeart/2018/2/layout/IconVerticalSolidList"/>
    <dgm:cxn modelId="{FEF6145E-AC91-4F48-BCE9-2D8F0C6DC5CA}" type="presParOf" srcId="{CB3B9BDE-151A-4C9F-9FF8-AE4C4A9D9E5F}" destId="{E8858E21-E134-490E-ADF7-948964C7F1E8}" srcOrd="3" destOrd="0" presId="urn:microsoft.com/office/officeart/2018/2/layout/IconVerticalSolidList"/>
    <dgm:cxn modelId="{C8721468-8E8A-46B0-B658-F010C287615E}" type="presParOf" srcId="{D2B457EB-82E1-4D4B-8AD6-9679C31FE516}" destId="{5F9FFAC1-0CFB-42B8-954A-A57CAFEB72E4}" srcOrd="11" destOrd="0" presId="urn:microsoft.com/office/officeart/2018/2/layout/IconVerticalSolidList"/>
    <dgm:cxn modelId="{04EADCE5-BEDC-47A4-9475-DF7079E82E4B}" type="presParOf" srcId="{D2B457EB-82E1-4D4B-8AD6-9679C31FE516}" destId="{94E15E88-5291-4C13-9A6F-0376536C3B42}" srcOrd="12" destOrd="0" presId="urn:microsoft.com/office/officeart/2018/2/layout/IconVerticalSolidList"/>
    <dgm:cxn modelId="{D9DAD9A9-A948-4D82-B230-A859886F2953}" type="presParOf" srcId="{94E15E88-5291-4C13-9A6F-0376536C3B42}" destId="{73D0CBF2-D063-48DF-BDD9-FEB322D15A3A}" srcOrd="0" destOrd="0" presId="urn:microsoft.com/office/officeart/2018/2/layout/IconVerticalSolidList"/>
    <dgm:cxn modelId="{3DFA4032-714F-4E70-B300-FCBAA0442850}" type="presParOf" srcId="{94E15E88-5291-4C13-9A6F-0376536C3B42}" destId="{D55E5827-F6D7-4009-94A6-7A29D065AF10}" srcOrd="1" destOrd="0" presId="urn:microsoft.com/office/officeart/2018/2/layout/IconVerticalSolidList"/>
    <dgm:cxn modelId="{C02C9F60-6226-41B1-B759-F1C049477976}" type="presParOf" srcId="{94E15E88-5291-4C13-9A6F-0376536C3B42}" destId="{71086881-E56F-4BF2-A4F7-D0A1F6C95276}" srcOrd="2" destOrd="0" presId="urn:microsoft.com/office/officeart/2018/2/layout/IconVerticalSolidList"/>
    <dgm:cxn modelId="{1C2B5606-C5A3-48BE-A58F-4F05EB8FECA7}" type="presParOf" srcId="{94E15E88-5291-4C13-9A6F-0376536C3B42}" destId="{AE78A2E9-20EB-40EA-BF4F-154F1C56D45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D301-B94E-41F0-A371-C90412C77C84}">
      <dsp:nvSpPr>
        <dsp:cNvPr id="0" name=""/>
        <dsp:cNvSpPr/>
      </dsp:nvSpPr>
      <dsp:spPr>
        <a:xfrm>
          <a:off x="0" y="671"/>
          <a:ext cx="6263640" cy="15723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CFC85-E592-4D4E-B059-55314DADE291}">
      <dsp:nvSpPr>
        <dsp:cNvPr id="0" name=""/>
        <dsp:cNvSpPr/>
      </dsp:nvSpPr>
      <dsp:spPr>
        <a:xfrm>
          <a:off x="475646" y="354458"/>
          <a:ext cx="864811" cy="8648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2F59E-66C4-4770-B667-A91E6171A411}">
      <dsp:nvSpPr>
        <dsp:cNvPr id="0" name=""/>
        <dsp:cNvSpPr/>
      </dsp:nvSpPr>
      <dsp:spPr>
        <a:xfrm>
          <a:off x="1816103" y="67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Dr. Matt Zakreski – you can call me ”Dr. Matt”</a:t>
          </a:r>
        </a:p>
      </dsp:txBody>
      <dsp:txXfrm>
        <a:off x="1816103" y="671"/>
        <a:ext cx="4447536" cy="1572384"/>
      </dsp:txXfrm>
    </dsp:sp>
    <dsp:sp modelId="{7178BC82-47AC-49AB-8EE8-5ADC892FF883}">
      <dsp:nvSpPr>
        <dsp:cNvPr id="0" name=""/>
        <dsp:cNvSpPr/>
      </dsp:nvSpPr>
      <dsp:spPr>
        <a:xfrm>
          <a:off x="0" y="1966151"/>
          <a:ext cx="6263640" cy="1572384"/>
        </a:xfrm>
        <a:prstGeom prst="roundRect">
          <a:avLst>
            <a:gd name="adj" fmla="val 10000"/>
          </a:avLst>
        </a:prstGeom>
        <a:solidFill>
          <a:schemeClr val="accent5">
            <a:hueOff val="733320"/>
            <a:satOff val="-53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3DD069-B1D5-41CB-91CE-5ABEDD4F5219}">
      <dsp:nvSpPr>
        <dsp:cNvPr id="0" name=""/>
        <dsp:cNvSpPr/>
      </dsp:nvSpPr>
      <dsp:spPr>
        <a:xfrm>
          <a:off x="475646" y="2319938"/>
          <a:ext cx="864811" cy="8648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16109-AA50-456B-B72B-BE98A239AA38}">
      <dsp:nvSpPr>
        <dsp:cNvPr id="0" name=""/>
        <dsp:cNvSpPr/>
      </dsp:nvSpPr>
      <dsp:spPr>
        <a:xfrm>
          <a:off x="1816103" y="196615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I’m a clinical psychologist, professional speaker, and neurodivergence advocate </a:t>
          </a:r>
        </a:p>
      </dsp:txBody>
      <dsp:txXfrm>
        <a:off x="1816103" y="1966151"/>
        <a:ext cx="4447536" cy="1572384"/>
      </dsp:txXfrm>
    </dsp:sp>
    <dsp:sp modelId="{ABB9EAF9-DFD3-4596-8060-1CE8449E07EA}">
      <dsp:nvSpPr>
        <dsp:cNvPr id="0" name=""/>
        <dsp:cNvSpPr/>
      </dsp:nvSpPr>
      <dsp:spPr>
        <a:xfrm>
          <a:off x="0" y="3931632"/>
          <a:ext cx="6263640" cy="1572384"/>
        </a:xfrm>
        <a:prstGeom prst="roundRect">
          <a:avLst>
            <a:gd name="adj" fmla="val 10000"/>
          </a:avLst>
        </a:prstGeom>
        <a:solidFill>
          <a:schemeClr val="accent5">
            <a:hueOff val="1466640"/>
            <a:satOff val="-106"/>
            <a:lumOff val="-27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A01CC-3471-453B-BBD7-235885BA30FE}">
      <dsp:nvSpPr>
        <dsp:cNvPr id="0" name=""/>
        <dsp:cNvSpPr/>
      </dsp:nvSpPr>
      <dsp:spPr>
        <a:xfrm>
          <a:off x="475646" y="4285418"/>
          <a:ext cx="864811" cy="8648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D5B84-7B3B-419F-BF27-2AAD083A4D42}">
      <dsp:nvSpPr>
        <dsp:cNvPr id="0" name=""/>
        <dsp:cNvSpPr/>
      </dsp:nvSpPr>
      <dsp:spPr>
        <a:xfrm>
          <a:off x="1816103" y="3931632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I’m known as someone who can bridge neuroscience and clinical practice to make skills accessible for you and your loved ones</a:t>
          </a:r>
        </a:p>
      </dsp:txBody>
      <dsp:txXfrm>
        <a:off x="1816103" y="3931632"/>
        <a:ext cx="4447536" cy="1572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7F9BD-B8C0-45B9-9703-21FF31E5A992}">
      <dsp:nvSpPr>
        <dsp:cNvPr id="0" name=""/>
        <dsp:cNvSpPr/>
      </dsp:nvSpPr>
      <dsp:spPr>
        <a:xfrm>
          <a:off x="0" y="574"/>
          <a:ext cx="7012370" cy="13451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C2C13F-3E5A-43CD-83E9-4D03AAC944D1}">
      <dsp:nvSpPr>
        <dsp:cNvPr id="0" name=""/>
        <dsp:cNvSpPr/>
      </dsp:nvSpPr>
      <dsp:spPr>
        <a:xfrm>
          <a:off x="406904" y="303230"/>
          <a:ext cx="739825" cy="739825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9AF6D-87BF-4269-8C1E-3D74C6FDD087}">
      <dsp:nvSpPr>
        <dsp:cNvPr id="0" name=""/>
        <dsp:cNvSpPr/>
      </dsp:nvSpPr>
      <dsp:spPr>
        <a:xfrm>
          <a:off x="1553633" y="574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1.  Learn how to better manage emotional outbursts (Frequency, Intensity, and Duration)</a:t>
          </a:r>
        </a:p>
      </dsp:txBody>
      <dsp:txXfrm>
        <a:off x="1553633" y="574"/>
        <a:ext cx="5458736" cy="1345137"/>
      </dsp:txXfrm>
    </dsp:sp>
    <dsp:sp modelId="{A72E88D3-24E3-41FC-9390-BF7418558B4F}">
      <dsp:nvSpPr>
        <dsp:cNvPr id="0" name=""/>
        <dsp:cNvSpPr/>
      </dsp:nvSpPr>
      <dsp:spPr>
        <a:xfrm>
          <a:off x="0" y="1681996"/>
          <a:ext cx="7012370" cy="13451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B20627-9336-4463-9672-6056AA9BDBF7}">
      <dsp:nvSpPr>
        <dsp:cNvPr id="0" name=""/>
        <dsp:cNvSpPr/>
      </dsp:nvSpPr>
      <dsp:spPr>
        <a:xfrm>
          <a:off x="406904" y="1984652"/>
          <a:ext cx="739825" cy="739825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5E64B-B6B3-4B6B-964D-29192FA7D498}">
      <dsp:nvSpPr>
        <dsp:cNvPr id="0" name=""/>
        <dsp:cNvSpPr/>
      </dsp:nvSpPr>
      <dsp:spPr>
        <a:xfrm>
          <a:off x="1553633" y="1681996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2.  Increase understanding of where big emotions come from </a:t>
          </a:r>
        </a:p>
      </dsp:txBody>
      <dsp:txXfrm>
        <a:off x="1553633" y="1681996"/>
        <a:ext cx="5458736" cy="1345137"/>
      </dsp:txXfrm>
    </dsp:sp>
    <dsp:sp modelId="{8A73D1E3-84EC-4E85-88B5-2A6CCD6720F4}">
      <dsp:nvSpPr>
        <dsp:cNvPr id="0" name=""/>
        <dsp:cNvSpPr/>
      </dsp:nvSpPr>
      <dsp:spPr>
        <a:xfrm>
          <a:off x="0" y="3363418"/>
          <a:ext cx="7012370" cy="13451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4C224B-0782-47F5-9FAA-BCA963924D71}">
      <dsp:nvSpPr>
        <dsp:cNvPr id="0" name=""/>
        <dsp:cNvSpPr/>
      </dsp:nvSpPr>
      <dsp:spPr>
        <a:xfrm>
          <a:off x="406904" y="3666074"/>
          <a:ext cx="739825" cy="739825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F1773-FECB-4CB3-BCCE-D4C997AFCA9A}">
      <dsp:nvSpPr>
        <dsp:cNvPr id="0" name=""/>
        <dsp:cNvSpPr/>
      </dsp:nvSpPr>
      <dsp:spPr>
        <a:xfrm>
          <a:off x="1553633" y="3363418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3.  Develop the language to communicate about emotional intelligence</a:t>
          </a:r>
        </a:p>
      </dsp:txBody>
      <dsp:txXfrm>
        <a:off x="1553633" y="3363418"/>
        <a:ext cx="5458736" cy="13451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12751-2BA3-4038-ABB9-AE767F8EEE60}">
      <dsp:nvSpPr>
        <dsp:cNvPr id="0" name=""/>
        <dsp:cNvSpPr/>
      </dsp:nvSpPr>
      <dsp:spPr>
        <a:xfrm>
          <a:off x="2301974" y="107140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BD079-FEB8-415F-B887-219B883EB7C8}">
      <dsp:nvSpPr>
        <dsp:cNvPr id="0" name=""/>
        <dsp:cNvSpPr/>
      </dsp:nvSpPr>
      <dsp:spPr>
        <a:xfrm>
          <a:off x="2769974" y="575140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F85DC-D593-403B-8436-CC0BA3992878}">
      <dsp:nvSpPr>
        <dsp:cNvPr id="0" name=""/>
        <dsp:cNvSpPr/>
      </dsp:nvSpPr>
      <dsp:spPr>
        <a:xfrm>
          <a:off x="1599974" y="298714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1.  Teaching our kids not to have feelings</a:t>
          </a:r>
        </a:p>
      </dsp:txBody>
      <dsp:txXfrm>
        <a:off x="1599974" y="2987140"/>
        <a:ext cx="3600000" cy="720000"/>
      </dsp:txXfrm>
    </dsp:sp>
    <dsp:sp modelId="{5AC843C4-DA37-4D15-955B-96B7F60753DA}">
      <dsp:nvSpPr>
        <dsp:cNvPr id="0" name=""/>
        <dsp:cNvSpPr/>
      </dsp:nvSpPr>
      <dsp:spPr>
        <a:xfrm>
          <a:off x="6531975" y="107140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3718B-CC0B-46C3-B297-42EB039FD397}">
      <dsp:nvSpPr>
        <dsp:cNvPr id="0" name=""/>
        <dsp:cNvSpPr/>
      </dsp:nvSpPr>
      <dsp:spPr>
        <a:xfrm>
          <a:off x="6999975" y="575140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E37E4-D0CE-4FC5-83C4-243E10D85AA5}">
      <dsp:nvSpPr>
        <dsp:cNvPr id="0" name=""/>
        <dsp:cNvSpPr/>
      </dsp:nvSpPr>
      <dsp:spPr>
        <a:xfrm>
          <a:off x="5829975" y="298714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2.  Giving up on our abilities to help our kids</a:t>
          </a:r>
        </a:p>
      </dsp:txBody>
      <dsp:txXfrm>
        <a:off x="5829975" y="2987140"/>
        <a:ext cx="360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44117-E23D-9243-BF02-1BE7CCD91C5D}">
      <dsp:nvSpPr>
        <dsp:cNvPr id="0" name=""/>
        <dsp:cNvSpPr/>
      </dsp:nvSpPr>
      <dsp:spPr>
        <a:xfrm>
          <a:off x="1346" y="157219"/>
          <a:ext cx="4725967" cy="3000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6FC47-AD4B-B640-8DF9-E888F14C06C2}">
      <dsp:nvSpPr>
        <dsp:cNvPr id="0" name=""/>
        <dsp:cNvSpPr/>
      </dsp:nvSpPr>
      <dsp:spPr>
        <a:xfrm>
          <a:off x="526453" y="656071"/>
          <a:ext cx="4725967" cy="3000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noProof="0" dirty="0"/>
            <a:t>You are allowed to feel HOWEVER you want to feel about ANYTHING</a:t>
          </a:r>
          <a:r>
            <a:rPr lang="en-US" sz="4200" kern="1200" dirty="0"/>
            <a:t>.</a:t>
          </a:r>
        </a:p>
      </dsp:txBody>
      <dsp:txXfrm>
        <a:off x="614349" y="743967"/>
        <a:ext cx="4550175" cy="2825197"/>
      </dsp:txXfrm>
    </dsp:sp>
    <dsp:sp modelId="{9F0F06F8-4759-284B-917C-1E7D1B52CF0B}">
      <dsp:nvSpPr>
        <dsp:cNvPr id="0" name=""/>
        <dsp:cNvSpPr/>
      </dsp:nvSpPr>
      <dsp:spPr>
        <a:xfrm>
          <a:off x="5777528" y="157219"/>
          <a:ext cx="4725967" cy="3000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78B449-DE59-C746-878D-0B66B7867EDC}">
      <dsp:nvSpPr>
        <dsp:cNvPr id="0" name=""/>
        <dsp:cNvSpPr/>
      </dsp:nvSpPr>
      <dsp:spPr>
        <a:xfrm>
          <a:off x="6302636" y="656071"/>
          <a:ext cx="4725967" cy="3000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noProof="0" dirty="0"/>
            <a:t>But it’s what you DO with those feelings that matter. </a:t>
          </a:r>
        </a:p>
      </dsp:txBody>
      <dsp:txXfrm>
        <a:off x="6390532" y="743967"/>
        <a:ext cx="4550175" cy="28251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BF686-E9BC-F548-BA0A-488DDC594263}">
      <dsp:nvSpPr>
        <dsp:cNvPr id="0" name=""/>
        <dsp:cNvSpPr/>
      </dsp:nvSpPr>
      <dsp:spPr>
        <a:xfrm>
          <a:off x="3231" y="240799"/>
          <a:ext cx="2563601" cy="15381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 may never get these disruptive feelings to ZERO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(F.I.D.)</a:t>
          </a:r>
        </a:p>
      </dsp:txBody>
      <dsp:txXfrm>
        <a:off x="3231" y="240799"/>
        <a:ext cx="2563601" cy="1538160"/>
      </dsp:txXfrm>
    </dsp:sp>
    <dsp:sp modelId="{474ACF3C-2FF1-0F43-8CA8-5A3154DDFECF}">
      <dsp:nvSpPr>
        <dsp:cNvPr id="0" name=""/>
        <dsp:cNvSpPr/>
      </dsp:nvSpPr>
      <dsp:spPr>
        <a:xfrm>
          <a:off x="2823193" y="240799"/>
          <a:ext cx="2563601" cy="1538160"/>
        </a:xfrm>
        <a:prstGeom prst="rect">
          <a:avLst/>
        </a:prstGeom>
        <a:solidFill>
          <a:schemeClr val="accent2">
            <a:hueOff val="215076"/>
            <a:satOff val="-991"/>
            <a:lumOff val="-2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presence of a feeling/meltdown does NOT mean that you (or your kids) failed</a:t>
          </a:r>
        </a:p>
      </dsp:txBody>
      <dsp:txXfrm>
        <a:off x="2823193" y="240799"/>
        <a:ext cx="2563601" cy="1538160"/>
      </dsp:txXfrm>
    </dsp:sp>
    <dsp:sp modelId="{08426FA1-AF17-F745-9817-B659CF24F888}">
      <dsp:nvSpPr>
        <dsp:cNvPr id="0" name=""/>
        <dsp:cNvSpPr/>
      </dsp:nvSpPr>
      <dsp:spPr>
        <a:xfrm>
          <a:off x="5643155" y="240799"/>
          <a:ext cx="2563601" cy="1538160"/>
        </a:xfrm>
        <a:prstGeom prst="rect">
          <a:avLst/>
        </a:prstGeom>
        <a:solidFill>
          <a:schemeClr val="accent2">
            <a:hueOff val="430152"/>
            <a:satOff val="-1981"/>
            <a:lumOff val="-5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Progress is not linear, consistent, or forever </a:t>
          </a:r>
        </a:p>
      </dsp:txBody>
      <dsp:txXfrm>
        <a:off x="5643155" y="240799"/>
        <a:ext cx="2563601" cy="1538160"/>
      </dsp:txXfrm>
    </dsp:sp>
    <dsp:sp modelId="{CBF66FB6-BC35-C84B-B81F-420B0977CFCC}">
      <dsp:nvSpPr>
        <dsp:cNvPr id="0" name=""/>
        <dsp:cNvSpPr/>
      </dsp:nvSpPr>
      <dsp:spPr>
        <a:xfrm>
          <a:off x="8463116" y="240799"/>
          <a:ext cx="2563601" cy="1538160"/>
        </a:xfrm>
        <a:prstGeom prst="rect">
          <a:avLst/>
        </a:prstGeom>
        <a:solidFill>
          <a:schemeClr val="accent2">
            <a:hueOff val="645228"/>
            <a:satOff val="-2972"/>
            <a:lumOff val="-8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impact of environment (people, places, crowds, etc.) is REAL – pay attention</a:t>
          </a:r>
        </a:p>
      </dsp:txBody>
      <dsp:txXfrm>
        <a:off x="8463116" y="240799"/>
        <a:ext cx="2563601" cy="1538160"/>
      </dsp:txXfrm>
    </dsp:sp>
    <dsp:sp modelId="{85974F85-C646-5F4A-A31B-665D21D1FC77}">
      <dsp:nvSpPr>
        <dsp:cNvPr id="0" name=""/>
        <dsp:cNvSpPr/>
      </dsp:nvSpPr>
      <dsp:spPr>
        <a:xfrm>
          <a:off x="3231" y="2035320"/>
          <a:ext cx="2563601" cy="1538160"/>
        </a:xfrm>
        <a:prstGeom prst="rect">
          <a:avLst/>
        </a:prstGeom>
        <a:solidFill>
          <a:schemeClr val="accent2">
            <a:hueOff val="860304"/>
            <a:satOff val="-3962"/>
            <a:lumOff val="-11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We want to focus on skills (self-regulation, naming feelings, etc) that can generalize </a:t>
          </a:r>
        </a:p>
      </dsp:txBody>
      <dsp:txXfrm>
        <a:off x="3231" y="2035320"/>
        <a:ext cx="2563601" cy="1538160"/>
      </dsp:txXfrm>
    </dsp:sp>
    <dsp:sp modelId="{635EE922-B2FB-9B49-B6A8-EB23CB4BAE86}">
      <dsp:nvSpPr>
        <dsp:cNvPr id="0" name=""/>
        <dsp:cNvSpPr/>
      </dsp:nvSpPr>
      <dsp:spPr>
        <a:xfrm>
          <a:off x="2823193" y="2035320"/>
          <a:ext cx="2563601" cy="1538160"/>
        </a:xfrm>
        <a:prstGeom prst="rect">
          <a:avLst/>
        </a:prstGeom>
        <a:solidFill>
          <a:schemeClr val="accent2">
            <a:hueOff val="1075380"/>
            <a:satOff val="-4953"/>
            <a:lumOff val="-14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Praise is way more powerful than punishment </a:t>
          </a:r>
        </a:p>
      </dsp:txBody>
      <dsp:txXfrm>
        <a:off x="2823193" y="2035320"/>
        <a:ext cx="2563601" cy="1538160"/>
      </dsp:txXfrm>
    </dsp:sp>
    <dsp:sp modelId="{09697339-79B4-174E-9D22-EB7F555817AF}">
      <dsp:nvSpPr>
        <dsp:cNvPr id="0" name=""/>
        <dsp:cNvSpPr/>
      </dsp:nvSpPr>
      <dsp:spPr>
        <a:xfrm>
          <a:off x="5643155" y="2035320"/>
          <a:ext cx="2563601" cy="1538160"/>
        </a:xfrm>
        <a:prstGeom prst="rect">
          <a:avLst/>
        </a:prstGeom>
        <a:solidFill>
          <a:schemeClr val="accent2">
            <a:hueOff val="1290456"/>
            <a:satOff val="-5943"/>
            <a:lumOff val="-16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This work is REALLY HARD</a:t>
          </a:r>
        </a:p>
      </dsp:txBody>
      <dsp:txXfrm>
        <a:off x="5643155" y="2035320"/>
        <a:ext cx="2563601" cy="1538160"/>
      </dsp:txXfrm>
    </dsp:sp>
    <dsp:sp modelId="{6246D13A-04C6-DB4E-A6BA-54066A34E08E}">
      <dsp:nvSpPr>
        <dsp:cNvPr id="0" name=""/>
        <dsp:cNvSpPr/>
      </dsp:nvSpPr>
      <dsp:spPr>
        <a:xfrm>
          <a:off x="8463116" y="2035320"/>
          <a:ext cx="2563601" cy="1538160"/>
        </a:xfrm>
        <a:prstGeom prst="rect">
          <a:avLst/>
        </a:prstGeom>
        <a:solidFill>
          <a:schemeClr val="accent2">
            <a:hueOff val="1505532"/>
            <a:satOff val="-6934"/>
            <a:lumOff val="-19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It is up to us, the parents/teachers, to help our kids regulate their emotions</a:t>
          </a:r>
          <a:r>
            <a:rPr lang="en-US" sz="2000" kern="1200"/>
            <a:t>. </a:t>
          </a:r>
        </a:p>
      </dsp:txBody>
      <dsp:txXfrm>
        <a:off x="8463116" y="2035320"/>
        <a:ext cx="2563601" cy="15381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34BB1-F4F8-4A88-BE36-1F4ECC9D9256}">
      <dsp:nvSpPr>
        <dsp:cNvPr id="0" name=""/>
        <dsp:cNvSpPr/>
      </dsp:nvSpPr>
      <dsp:spPr>
        <a:xfrm>
          <a:off x="0" y="402"/>
          <a:ext cx="7012370" cy="5539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E5F0B-148C-4EA2-870B-2E92B5103E29}">
      <dsp:nvSpPr>
        <dsp:cNvPr id="0" name=""/>
        <dsp:cNvSpPr/>
      </dsp:nvSpPr>
      <dsp:spPr>
        <a:xfrm>
          <a:off x="167561" y="125034"/>
          <a:ext cx="304656" cy="304656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8C6CC-F327-45E4-96C0-BF0CB91D552A}">
      <dsp:nvSpPr>
        <dsp:cNvPr id="0" name=""/>
        <dsp:cNvSpPr/>
      </dsp:nvSpPr>
      <dsp:spPr>
        <a:xfrm>
          <a:off x="639778" y="402"/>
          <a:ext cx="6372591" cy="5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23" tIns="58623" rIns="58623" bIns="5862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We must practice what we preach – modeling behavior</a:t>
          </a:r>
        </a:p>
      </dsp:txBody>
      <dsp:txXfrm>
        <a:off x="639778" y="402"/>
        <a:ext cx="6372591" cy="553920"/>
      </dsp:txXfrm>
    </dsp:sp>
    <dsp:sp modelId="{DF3D3F24-BAC1-459C-9811-8DC17FA5ED7E}">
      <dsp:nvSpPr>
        <dsp:cNvPr id="0" name=""/>
        <dsp:cNvSpPr/>
      </dsp:nvSpPr>
      <dsp:spPr>
        <a:xfrm>
          <a:off x="0" y="692803"/>
          <a:ext cx="7012370" cy="5539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CA49B-4942-4754-9F6C-9E8172972050}">
      <dsp:nvSpPr>
        <dsp:cNvPr id="0" name=""/>
        <dsp:cNvSpPr/>
      </dsp:nvSpPr>
      <dsp:spPr>
        <a:xfrm>
          <a:off x="167561" y="817435"/>
          <a:ext cx="304656" cy="304656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3EBF6-98AF-4C5D-AB47-E280930C872A}">
      <dsp:nvSpPr>
        <dsp:cNvPr id="0" name=""/>
        <dsp:cNvSpPr/>
      </dsp:nvSpPr>
      <dsp:spPr>
        <a:xfrm>
          <a:off x="639778" y="692803"/>
          <a:ext cx="6372591" cy="5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23" tIns="58623" rIns="58623" bIns="5862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Meta-communication – talking about talking</a:t>
          </a:r>
        </a:p>
      </dsp:txBody>
      <dsp:txXfrm>
        <a:off x="639778" y="692803"/>
        <a:ext cx="6372591" cy="553920"/>
      </dsp:txXfrm>
    </dsp:sp>
    <dsp:sp modelId="{11E54E4A-0BDB-45B5-96A4-622EE3951193}">
      <dsp:nvSpPr>
        <dsp:cNvPr id="0" name=""/>
        <dsp:cNvSpPr/>
      </dsp:nvSpPr>
      <dsp:spPr>
        <a:xfrm>
          <a:off x="0" y="1385204"/>
          <a:ext cx="7012370" cy="5539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7DCBF3-45C8-4270-95FE-8EBEFA88BC70}">
      <dsp:nvSpPr>
        <dsp:cNvPr id="0" name=""/>
        <dsp:cNvSpPr/>
      </dsp:nvSpPr>
      <dsp:spPr>
        <a:xfrm>
          <a:off x="167561" y="1509836"/>
          <a:ext cx="304656" cy="304656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FFC11-6F15-425E-8B5D-B039C58645D2}">
      <dsp:nvSpPr>
        <dsp:cNvPr id="0" name=""/>
        <dsp:cNvSpPr/>
      </dsp:nvSpPr>
      <dsp:spPr>
        <a:xfrm>
          <a:off x="639778" y="1385204"/>
          <a:ext cx="6372591" cy="5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23" tIns="58623" rIns="58623" bIns="5862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Remove your ego (as much as possible)</a:t>
          </a:r>
        </a:p>
      </dsp:txBody>
      <dsp:txXfrm>
        <a:off x="639778" y="1385204"/>
        <a:ext cx="6372591" cy="553920"/>
      </dsp:txXfrm>
    </dsp:sp>
    <dsp:sp modelId="{355FB0B8-6379-419F-8BD5-D6FA6C2E13E9}">
      <dsp:nvSpPr>
        <dsp:cNvPr id="0" name=""/>
        <dsp:cNvSpPr/>
      </dsp:nvSpPr>
      <dsp:spPr>
        <a:xfrm>
          <a:off x="0" y="2077605"/>
          <a:ext cx="7012370" cy="5539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651AD-56E6-48CD-B6BC-E971D7D03E42}">
      <dsp:nvSpPr>
        <dsp:cNvPr id="0" name=""/>
        <dsp:cNvSpPr/>
      </dsp:nvSpPr>
      <dsp:spPr>
        <a:xfrm>
          <a:off x="167561" y="2202237"/>
          <a:ext cx="304656" cy="304656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8C47F-ACA6-4BEA-9BE0-46277706E013}">
      <dsp:nvSpPr>
        <dsp:cNvPr id="0" name=""/>
        <dsp:cNvSpPr/>
      </dsp:nvSpPr>
      <dsp:spPr>
        <a:xfrm>
          <a:off x="639778" y="2077605"/>
          <a:ext cx="6372591" cy="5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23" tIns="58623" rIns="58623" bIns="5862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A bit of proactive work goes a long way</a:t>
          </a:r>
        </a:p>
      </dsp:txBody>
      <dsp:txXfrm>
        <a:off x="639778" y="2077605"/>
        <a:ext cx="6372591" cy="553920"/>
      </dsp:txXfrm>
    </dsp:sp>
    <dsp:sp modelId="{CAE4C69F-B3A0-4ECA-8DF0-0739A918457D}">
      <dsp:nvSpPr>
        <dsp:cNvPr id="0" name=""/>
        <dsp:cNvSpPr/>
      </dsp:nvSpPr>
      <dsp:spPr>
        <a:xfrm>
          <a:off x="0" y="2770006"/>
          <a:ext cx="7012370" cy="5539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EDC08A-81D0-4A42-900B-1BC2F8C18994}">
      <dsp:nvSpPr>
        <dsp:cNvPr id="0" name=""/>
        <dsp:cNvSpPr/>
      </dsp:nvSpPr>
      <dsp:spPr>
        <a:xfrm>
          <a:off x="167561" y="2894638"/>
          <a:ext cx="304656" cy="304656"/>
        </a:xfrm>
        <a:prstGeom prst="rect">
          <a:avLst/>
        </a:prstGeom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EA1EB-ED20-43FE-81FF-C193ACCC7C1A}">
      <dsp:nvSpPr>
        <dsp:cNvPr id="0" name=""/>
        <dsp:cNvSpPr/>
      </dsp:nvSpPr>
      <dsp:spPr>
        <a:xfrm>
          <a:off x="639778" y="2770006"/>
          <a:ext cx="6372591" cy="5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23" tIns="58623" rIns="58623" bIns="5862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Check-ins</a:t>
          </a:r>
        </a:p>
      </dsp:txBody>
      <dsp:txXfrm>
        <a:off x="639778" y="2770006"/>
        <a:ext cx="6372591" cy="553920"/>
      </dsp:txXfrm>
    </dsp:sp>
    <dsp:sp modelId="{BF147FF2-D1E0-42AC-AE15-347DBC9FDC83}">
      <dsp:nvSpPr>
        <dsp:cNvPr id="0" name=""/>
        <dsp:cNvSpPr/>
      </dsp:nvSpPr>
      <dsp:spPr>
        <a:xfrm>
          <a:off x="0" y="3462406"/>
          <a:ext cx="7012370" cy="5539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C61AF-BB58-4D54-BABA-5FE08EC4AB0D}">
      <dsp:nvSpPr>
        <dsp:cNvPr id="0" name=""/>
        <dsp:cNvSpPr/>
      </dsp:nvSpPr>
      <dsp:spPr>
        <a:xfrm>
          <a:off x="167561" y="3587039"/>
          <a:ext cx="304656" cy="304656"/>
        </a:xfrm>
        <a:prstGeom prst="rect">
          <a:avLst/>
        </a:prstGeom>
        <a:blipFill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58E21-E134-490E-ADF7-948964C7F1E8}">
      <dsp:nvSpPr>
        <dsp:cNvPr id="0" name=""/>
        <dsp:cNvSpPr/>
      </dsp:nvSpPr>
      <dsp:spPr>
        <a:xfrm>
          <a:off x="639778" y="3462406"/>
          <a:ext cx="6372591" cy="5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23" tIns="58623" rIns="58623" bIns="5862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Avoid “</a:t>
          </a:r>
          <a:r>
            <a:rPr lang="en-US" sz="1600" kern="1200" noProof="0" dirty="0" err="1"/>
            <a:t>Shoulds</a:t>
          </a:r>
          <a:r>
            <a:rPr lang="en-US" sz="1600" kern="1200" noProof="0" dirty="0"/>
            <a:t>”</a:t>
          </a:r>
        </a:p>
      </dsp:txBody>
      <dsp:txXfrm>
        <a:off x="639778" y="3462406"/>
        <a:ext cx="6372591" cy="553920"/>
      </dsp:txXfrm>
    </dsp:sp>
    <dsp:sp modelId="{73D0CBF2-D063-48DF-BDD9-FEB322D15A3A}">
      <dsp:nvSpPr>
        <dsp:cNvPr id="0" name=""/>
        <dsp:cNvSpPr/>
      </dsp:nvSpPr>
      <dsp:spPr>
        <a:xfrm>
          <a:off x="0" y="4154807"/>
          <a:ext cx="7012370" cy="5539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5E5827-F6D7-4009-94A6-7A29D065AF10}">
      <dsp:nvSpPr>
        <dsp:cNvPr id="0" name=""/>
        <dsp:cNvSpPr/>
      </dsp:nvSpPr>
      <dsp:spPr>
        <a:xfrm>
          <a:off x="167561" y="4279440"/>
          <a:ext cx="304656" cy="304656"/>
        </a:xfrm>
        <a:prstGeom prst="rect">
          <a:avLst/>
        </a:prstGeom>
        <a:blipFill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8A2E9-20EB-40EA-BF4F-154F1C56D450}">
      <dsp:nvSpPr>
        <dsp:cNvPr id="0" name=""/>
        <dsp:cNvSpPr/>
      </dsp:nvSpPr>
      <dsp:spPr>
        <a:xfrm>
          <a:off x="639778" y="4154807"/>
          <a:ext cx="6372591" cy="5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23" tIns="58623" rIns="58623" bIns="5862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Emotions are normal, and non-valued (i.e., not “good or bad” but “comfortable or uncomfortable”)</a:t>
          </a:r>
        </a:p>
      </dsp:txBody>
      <dsp:txXfrm>
        <a:off x="639778" y="4154807"/>
        <a:ext cx="6372591" cy="553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660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10/2/23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1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10/2/23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6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10/2/23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10/2/23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07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37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06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6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85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10/2/23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7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6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352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43" r:id="rId5"/>
    <p:sldLayoutId id="2147483737" r:id="rId6"/>
    <p:sldLayoutId id="2147483738" r:id="rId7"/>
    <p:sldLayoutId id="2147483739" r:id="rId8"/>
    <p:sldLayoutId id="2147483742" r:id="rId9"/>
    <p:sldLayoutId id="2147483740" r:id="rId10"/>
    <p:sldLayoutId id="2147483741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J4n2MiGgDUI" TargetMode="External"/><Relationship Id="rId3" Type="http://schemas.openxmlformats.org/officeDocument/2006/relationships/hyperlink" Target="https://www.psychologytoday.com/us/blog/peaceful-parents-happy-kids/201307/5-steps-help-kids-learn-control-their-emotions" TargetMode="External"/><Relationship Id="rId7" Type="http://schemas.openxmlformats.org/officeDocument/2006/relationships/hyperlink" Target="https://educationaladvancement.org/blog-many-gifted-children-also-highly-sensitive/" TargetMode="External"/><Relationship Id="rId2" Type="http://schemas.openxmlformats.org/officeDocument/2006/relationships/hyperlink" Target="https://parentswithconfidence.com/calm-down-strategies-for-kid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icoletetreault.com/single-post/2017/07/26/emotionally-gifted-and-navigating-the-world" TargetMode="External"/><Relationship Id="rId5" Type="http://schemas.openxmlformats.org/officeDocument/2006/relationships/hyperlink" Target="https://www.gro-gifted.org/neuroscience-of-giftedness-increased-brain-areas-associated-with-emotional-processing/" TargetMode="External"/><Relationship Id="rId4" Type="http://schemas.openxmlformats.org/officeDocument/2006/relationships/hyperlink" Target="https://www.gottman.com/blog/age-age-guide-helping-kids-manage-emotions/" TargetMode="External"/><Relationship Id="rId9" Type="http://schemas.openxmlformats.org/officeDocument/2006/relationships/hyperlink" Target="https://www.youtube.com/watch?v=JD4O7ama3o8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drmattzakreski" TargetMode="External"/><Relationship Id="rId2" Type="http://schemas.openxmlformats.org/officeDocument/2006/relationships/hyperlink" Target="mailto:drmattzakreski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263161-B1D9-4ED2-9779-386664D68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511233" cy="377999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tx1"/>
                </a:solidFill>
              </a:rPr>
              <a:t>Riding Out the Storm: Managing Emotional Intensity in neurodivergent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DA478-A29B-419E-854E-812C8DDE2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1" y="4739780"/>
            <a:ext cx="3511233" cy="1147054"/>
          </a:xfrm>
        </p:spPr>
        <p:txBody>
          <a:bodyPr anchor="t">
            <a:normAutofit/>
          </a:bodyPr>
          <a:lstStyle/>
          <a:p>
            <a:r>
              <a:rPr lang="en-US" sz="2200"/>
              <a:t>Matthew J. Zakreski, PsyD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8" name="Picture 4" descr="Thunderstorm Safety | American Red Cross">
            <a:extLst>
              <a:ext uri="{FF2B5EF4-FFF2-40B4-BE49-F238E27FC236}">
                <a16:creationId xmlns:a16="http://schemas.microsoft.com/office/drawing/2014/main" id="{2A492B5C-B605-0FC7-27A4-EEBE4F8F6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r="1" b="1"/>
          <a:stretch/>
        </p:blipFill>
        <p:spPr bwMode="auto">
          <a:xfrm>
            <a:off x="4654295" y="10"/>
            <a:ext cx="75377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360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88330-4AB8-469E-9B62-DACE025E1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that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BE0F1-3999-4D08-89DA-3223A4E75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”levels” of the brain – the wizard and the lizard</a:t>
            </a:r>
          </a:p>
          <a:p>
            <a:r>
              <a:rPr lang="en-US" dirty="0"/>
              <a:t>When our kids are very upset, their “thinking” brains </a:t>
            </a:r>
          </a:p>
          <a:p>
            <a:pPr marL="0" indent="0">
              <a:buNone/>
            </a:pPr>
            <a:r>
              <a:rPr lang="en-US" dirty="0"/>
              <a:t>	cannot respond</a:t>
            </a:r>
          </a:p>
          <a:p>
            <a:pPr marL="0" indent="0">
              <a:buNone/>
            </a:pPr>
            <a:r>
              <a:rPr lang="en-US" dirty="0"/>
              <a:t>	- coping skills</a:t>
            </a:r>
          </a:p>
          <a:p>
            <a:pPr marL="0" indent="0">
              <a:buNone/>
            </a:pPr>
            <a:r>
              <a:rPr lang="en-US" dirty="0"/>
              <a:t>	- self-regulation skills</a:t>
            </a:r>
          </a:p>
          <a:p>
            <a:pPr lvl="1"/>
            <a:r>
              <a:rPr lang="en-US" dirty="0"/>
              <a:t>We ask them to use their words when they can’t</a:t>
            </a:r>
          </a:p>
          <a:p>
            <a:r>
              <a:rPr lang="en-US" dirty="0"/>
              <a:t>We need to help them put the cap back 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2" name="Picture 4" descr=" challenge kick off cap kicking GIF">
            <a:extLst>
              <a:ext uri="{FF2B5EF4-FFF2-40B4-BE49-F238E27FC236}">
                <a16:creationId xmlns:a16="http://schemas.microsoft.com/office/drawing/2014/main" id="{66F6C535-45C6-4B05-ACCE-F652808958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6616" y="995191"/>
            <a:ext cx="4239064" cy="553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517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037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The best Calm Down memes :) Memedroid">
            <a:extLst>
              <a:ext uri="{FF2B5EF4-FFF2-40B4-BE49-F238E27FC236}">
                <a16:creationId xmlns:a16="http://schemas.microsoft.com/office/drawing/2014/main" id="{67842D06-F97E-8332-69AC-81A1166FA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729"/>
          <a:stretch/>
        </p:blipFill>
        <p:spPr bwMode="auto">
          <a:xfrm>
            <a:off x="720636" y="1037950"/>
            <a:ext cx="5476375" cy="498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Rectangle 1041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239DE0-477B-724A-B467-0EFB00A53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06" y="938022"/>
            <a:ext cx="4597758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But it is so frustrating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2206E-26B1-6443-BC83-5A10054BF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606" y="2340864"/>
            <a:ext cx="4597758" cy="379323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To do this, YOU must be as OK as possible before you intervene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Co-Regulation!  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First thing is to check in with yourself about what’s making you so angry.</a:t>
            </a:r>
          </a:p>
          <a:p>
            <a:pPr lvl="1"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Your needs?  (i.e., I need you to take out the garbage)</a:t>
            </a:r>
          </a:p>
          <a:p>
            <a:pPr lvl="1"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Their needs?  (i.e., your kid is being bullied)</a:t>
            </a:r>
          </a:p>
          <a:p>
            <a:pPr lvl="1"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Society’s needs?  (i.e., your kid is refusing to shower)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Second thing is to separate Content vs. Process </a:t>
            </a:r>
          </a:p>
          <a:p>
            <a:pPr lvl="1"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Content:  the things that they are saying</a:t>
            </a:r>
          </a:p>
          <a:p>
            <a:pPr lvl="1"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Process:  the emotions that drive those comments (&lt;- this is where we want you to be)</a:t>
            </a:r>
          </a:p>
        </p:txBody>
      </p:sp>
    </p:spTree>
    <p:extLst>
      <p:ext uri="{BB962C8B-B14F-4D97-AF65-F5344CB8AC3E}">
        <p14:creationId xmlns:p14="http://schemas.microsoft.com/office/powerpoint/2010/main" val="851551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D2B4922-7602-46A0-9EEB-1F737C65F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AEEB9-23B4-4BB7-A3CF-E5E900CDA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 dirty="0"/>
              <a:t>The secret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70450C2-785F-4B9A-ADCF-A3081A1CF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616FE08-2FA4-454F-8805-C2B340EE8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D6FD8DB-BEB0-487A-910E-E4D3E89D7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7F0B04F-9887-478F-B1F0-5B28D467D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 result for key in lock gif">
            <a:extLst>
              <a:ext uri="{FF2B5EF4-FFF2-40B4-BE49-F238E27FC236}">
                <a16:creationId xmlns:a16="http://schemas.microsoft.com/office/drawing/2014/main" id="{1164AFC3-64E5-4A12-9711-F3D3EA027A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6650" y="3075591"/>
            <a:ext cx="3061163" cy="227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D3254-19C9-40B5-BCEF-7ED25409D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2180496"/>
            <a:ext cx="7105481" cy="4045683"/>
          </a:xfrm>
        </p:spPr>
        <p:txBody>
          <a:bodyPr>
            <a:normAutofit/>
          </a:bodyPr>
          <a:lstStyle/>
          <a:p>
            <a:r>
              <a:rPr lang="en-US" dirty="0"/>
              <a:t>Our brains and bodies WANT to return to homeostasis </a:t>
            </a:r>
          </a:p>
          <a:p>
            <a:r>
              <a:rPr lang="en-US" dirty="0"/>
              <a:t>The brain needs to have a request to engage the parasympathetic nervous system</a:t>
            </a:r>
          </a:p>
          <a:p>
            <a:r>
              <a:rPr lang="en-US" dirty="0"/>
              <a:t>The code is “I’m feeling ____________”</a:t>
            </a:r>
          </a:p>
          <a:p>
            <a:r>
              <a:rPr lang="en-US" dirty="0"/>
              <a:t>Must be spoken OUT LOUD</a:t>
            </a:r>
          </a:p>
        </p:txBody>
      </p:sp>
    </p:spTree>
    <p:extLst>
      <p:ext uri="{BB962C8B-B14F-4D97-AF65-F5344CB8AC3E}">
        <p14:creationId xmlns:p14="http://schemas.microsoft.com/office/powerpoint/2010/main" val="2124951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1042" name="Rectangle 1041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3" name="Rectangle 1042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9B1AFC-E962-CA1A-EAF5-36EE5D9E3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Wait a second…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DB691-D638-64B5-CC18-51D7CF6EC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5145513"/>
            <a:ext cx="3412067" cy="738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kern="1200" cap="all">
                <a:solidFill>
                  <a:srgbClr val="FFFFFF">
                    <a:alpha val="75000"/>
                  </a:srgbClr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1026" name="Picture 2" descr="The Escalation Cycle | PBS LearningMedia">
            <a:extLst>
              <a:ext uri="{FF2B5EF4-FFF2-40B4-BE49-F238E27FC236}">
                <a16:creationId xmlns:a16="http://schemas.microsoft.com/office/drawing/2014/main" id="{4E8289A6-7A01-F264-ED76-67650DAE2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2370" y="942535"/>
            <a:ext cx="8840762" cy="497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70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ABBCE0-E08C-4BBE-9FD2-E2B253D4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5761D0-BBCA-41ED-8A8E-27FE99AB2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My rule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426BAC-43D6-468E-B6FF-167034D5C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6072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02D80E-5995-4C54-8387-5893C2C89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6083C8-1401-4950-AF56-E2FAFE42D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225208-64DD-4BC2-BE18-E0E6C216EE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495187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3346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ABBCE0-E08C-4BBE-9FD2-E2B253D4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BA8C66-966A-FF49-9A58-A26B9AC6F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Setting expectations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426BAC-43D6-468E-B6FF-167034D5C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6072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02D80E-5995-4C54-8387-5893C2C89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6083C8-1401-4950-AF56-E2FAFE42D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C630AF-7757-42F6-9806-6913A12083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917316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1723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3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EB23FD-AA4B-814F-A2F2-968132B28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418" y="643467"/>
            <a:ext cx="561316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16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A332D64-5F17-4FD4-93EC-2A6D2195D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Allow me to introduce our co-pilot…</a:t>
            </a:r>
          </a:p>
        </p:txBody>
      </p:sp>
      <p:pic>
        <p:nvPicPr>
          <p:cNvPr id="3074" name="Picture 2" descr="Image result for angry calvin and hobbes">
            <a:extLst>
              <a:ext uri="{FF2B5EF4-FFF2-40B4-BE49-F238E27FC236}">
                <a16:creationId xmlns:a16="http://schemas.microsoft.com/office/drawing/2014/main" id="{60315B86-5D05-4E85-99F4-DAE6BE97AB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60126" y="618067"/>
            <a:ext cx="4374718" cy="559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07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386191B5-2583-4B3E-B008-3E5A37614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95C4DB5-1B45-490F-A51B-23C9B9A43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3C20DDE-67DF-47CA-B658-875EA5D81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2B4ED93-D6A4-4A1D-9CA7-A0549AB6D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098" name="Picture 2" descr="Image result for emotional calvin and hobbes">
            <a:extLst>
              <a:ext uri="{FF2B5EF4-FFF2-40B4-BE49-F238E27FC236}">
                <a16:creationId xmlns:a16="http://schemas.microsoft.com/office/drawing/2014/main" id="{85DF8C2E-3E34-4D1C-87CA-C65AE402BE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534" y="604757"/>
            <a:ext cx="7498616" cy="579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A9C7CFDB-8577-4539-8795-F8B34A30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06B4BB-F98C-4A71-B743-F561F4E64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Identifying feelings </a:t>
            </a:r>
          </a:p>
        </p:txBody>
      </p:sp>
    </p:spTree>
    <p:extLst>
      <p:ext uri="{BB962C8B-B14F-4D97-AF65-F5344CB8AC3E}">
        <p14:creationId xmlns:p14="http://schemas.microsoft.com/office/powerpoint/2010/main" val="3046086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58FBD-0E7C-4F84-8CC5-AB154DB96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8DBCF-DD7B-4158-A664-F169EC496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Becoming more aware of our feelings is a great way to increase control over them</a:t>
            </a:r>
          </a:p>
          <a:p>
            <a:r>
              <a:rPr lang="en-US" dirty="0"/>
              <a:t>Feelings start in our brain but impact our entire body</a:t>
            </a:r>
          </a:p>
          <a:p>
            <a:r>
              <a:rPr lang="en-US" dirty="0"/>
              <a:t>What does your ___________ look like when you’re angry?  </a:t>
            </a:r>
          </a:p>
          <a:p>
            <a:pPr lvl="1"/>
            <a:r>
              <a:rPr lang="en-US" dirty="0"/>
              <a:t>Eyes		cheeks 		neck			hands	feet	</a:t>
            </a:r>
          </a:p>
          <a:p>
            <a:pPr lvl="1"/>
            <a:r>
              <a:rPr lang="en-US" dirty="0"/>
              <a:t>Mouth		nose			shoulders		chest	</a:t>
            </a:r>
          </a:p>
          <a:p>
            <a:pPr lvl="1"/>
            <a:r>
              <a:rPr lang="en-US" dirty="0"/>
              <a:t>Eyebrows 	forehead 		arms			legs</a:t>
            </a:r>
          </a:p>
          <a:p>
            <a:r>
              <a:rPr lang="en-US" dirty="0"/>
              <a:t>You may need to prime them early on:  “You look ___________ to me because of ___________”</a:t>
            </a:r>
          </a:p>
          <a:p>
            <a:r>
              <a:rPr lang="en-US" dirty="0"/>
              <a:t>Start someplace safe and accessible:  favorite book, best YouTube, etc.</a:t>
            </a:r>
          </a:p>
          <a:p>
            <a:r>
              <a:rPr lang="en-US" dirty="0"/>
              <a:t>REPEAT!</a:t>
            </a:r>
          </a:p>
        </p:txBody>
      </p:sp>
    </p:spTree>
    <p:extLst>
      <p:ext uri="{BB962C8B-B14F-4D97-AF65-F5344CB8AC3E}">
        <p14:creationId xmlns:p14="http://schemas.microsoft.com/office/powerpoint/2010/main" val="104146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9DF46-4D76-EE90-D8D1-A3C63AD80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3638797" cy="5567891"/>
          </a:xfrm>
        </p:spPr>
        <p:txBody>
          <a:bodyPr>
            <a:normAutofit/>
          </a:bodyPr>
          <a:lstStyle/>
          <a:p>
            <a:r>
              <a:rPr lang="en-US" sz="5200" dirty="0"/>
              <a:t>Who am I?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1C4F3C-0C70-F659-AF58-D2BC225837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2853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7207B7B-5C57-458C-BE38-95D2CD765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770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5" y="0"/>
            <a:ext cx="465429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563EA8-D57C-4627-BF79-9CDDA311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235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outbursts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Image result for angry calvin and hobbes">
            <a:extLst>
              <a:ext uri="{FF2B5EF4-FFF2-40B4-BE49-F238E27FC236}">
                <a16:creationId xmlns:a16="http://schemas.microsoft.com/office/drawing/2014/main" id="{BBEB8FE0-DBE8-4DDB-825A-F3195E0E62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9157" y="647808"/>
            <a:ext cx="5581779" cy="558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27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9B042-8D6B-476E-8615-4AD05308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1612E-97BF-4F7E-ADD8-52F7840B9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3"/>
            <a:ext cx="11029615" cy="4270951"/>
          </a:xfrm>
        </p:spPr>
        <p:txBody>
          <a:bodyPr/>
          <a:lstStyle/>
          <a:p>
            <a:r>
              <a:rPr lang="en-US" dirty="0"/>
              <a:t>Watch out for “replacement language” – kids may use code words/phrases to replace their feelings </a:t>
            </a:r>
          </a:p>
          <a:p>
            <a:pPr lvl="1"/>
            <a:r>
              <a:rPr lang="en-US" dirty="0"/>
              <a:t>“I’m bored”</a:t>
            </a:r>
          </a:p>
          <a:p>
            <a:pPr lvl="1"/>
            <a:r>
              <a:rPr lang="en-US" dirty="0"/>
              <a:t>“I’ll kill you!”</a:t>
            </a:r>
          </a:p>
          <a:p>
            <a:pPr lvl="1"/>
            <a:r>
              <a:rPr lang="en-US" dirty="0"/>
              <a:t>“All of my friends hate me!”</a:t>
            </a:r>
          </a:p>
          <a:p>
            <a:pPr lvl="1"/>
            <a:r>
              <a:rPr lang="en-US" dirty="0"/>
              <a:t>“School is stupid!”</a:t>
            </a:r>
          </a:p>
          <a:p>
            <a:r>
              <a:rPr lang="en-US" dirty="0"/>
              <a:t>Validate first.  “I’m sorry to hear that.”  THEN move into:  “How can I help?”</a:t>
            </a:r>
          </a:p>
          <a:p>
            <a:r>
              <a:rPr lang="en-US" dirty="0"/>
              <a:t>Prompt a use of feelings terms:  “I’m _________” or “I feel ____________” (or “you look ______”)</a:t>
            </a:r>
          </a:p>
          <a:p>
            <a:r>
              <a:rPr lang="en-US" dirty="0"/>
              <a:t>Remember:  not everyone knows what you know or experienced what you experienced </a:t>
            </a:r>
          </a:p>
          <a:p>
            <a:r>
              <a:rPr lang="en-US" dirty="0"/>
              <a:t>Prompt them for problem-solving (when they are calm):  “So, what can you do about that?”</a:t>
            </a:r>
          </a:p>
          <a:p>
            <a:r>
              <a:rPr lang="en-US" dirty="0"/>
              <a:t>Remember:  Feelings can’t be WRONG</a:t>
            </a:r>
          </a:p>
        </p:txBody>
      </p:sp>
    </p:spTree>
    <p:extLst>
      <p:ext uri="{BB962C8B-B14F-4D97-AF65-F5344CB8AC3E}">
        <p14:creationId xmlns:p14="http://schemas.microsoft.com/office/powerpoint/2010/main" val="3551717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7207B7B-5C57-458C-BE38-95D2CD765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770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5" y="0"/>
            <a:ext cx="465429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154A3-D067-4AD7-9991-1547032ED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235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Verbal aggression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098" name="Picture 2" descr="Image result for angry calvin and hobbes">
            <a:extLst>
              <a:ext uri="{FF2B5EF4-FFF2-40B4-BE49-F238E27FC236}">
                <a16:creationId xmlns:a16="http://schemas.microsoft.com/office/drawing/2014/main" id="{7F9DC561-27AD-4F7F-AAFC-070A1D83FB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48319" y="647808"/>
            <a:ext cx="5643456" cy="558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286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7ABF6-6DE0-4FF1-A553-06BA19F40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F5369-98C2-46B9-B319-23BC6A65B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Content vs. Process – what are you trying to communicate?</a:t>
            </a:r>
          </a:p>
          <a:p>
            <a:r>
              <a:rPr lang="en-US" dirty="0"/>
              <a:t>Fairly high-stakes in terms of intervening </a:t>
            </a:r>
          </a:p>
          <a:p>
            <a:r>
              <a:rPr lang="en-US" dirty="0"/>
              <a:t>What’s the context?  Who knows it?</a:t>
            </a:r>
          </a:p>
          <a:p>
            <a:r>
              <a:rPr lang="en-US" dirty="0"/>
              <a:t>Let’s get away from the person/situation if you can (3-5 minutes at least)</a:t>
            </a:r>
          </a:p>
          <a:p>
            <a:r>
              <a:rPr lang="en-US" dirty="0"/>
              <a:t>Can you find a safe person?</a:t>
            </a:r>
          </a:p>
          <a:p>
            <a:r>
              <a:rPr lang="en-US" dirty="0"/>
              <a:t>Never email/text angry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are allowed to feel angry/scared/jealous – you are NOT allowed to say/threaten inappropriate/unsafe words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248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7207B7B-5C57-458C-BE38-95D2CD765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770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5" y="0"/>
            <a:ext cx="465429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DF19B-A9A9-45BB-BC32-921FC0246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235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In public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146" name="Picture 2" descr="Image result for angry calvin and hobbes">
            <a:extLst>
              <a:ext uri="{FF2B5EF4-FFF2-40B4-BE49-F238E27FC236}">
                <a16:creationId xmlns:a16="http://schemas.microsoft.com/office/drawing/2014/main" id="{F7EF44C8-932B-4C68-9839-B6904FCEC0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8494" y="647808"/>
            <a:ext cx="4263106" cy="558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751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4BEE-44F7-4A68-ACC7-41F3E5EBA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5DD0B-2B2D-4953-AA0D-4E012E48B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stakes for emotional meltdowns in public are (or at least FEEL) higher</a:t>
            </a:r>
          </a:p>
          <a:p>
            <a:r>
              <a:rPr lang="en-US" dirty="0"/>
              <a:t>Set clear expectations BEFORE you go</a:t>
            </a:r>
          </a:p>
          <a:p>
            <a:pPr lvl="1"/>
            <a:r>
              <a:rPr lang="en-US" dirty="0"/>
              <a:t>How long			What do I need from you there				Who else may be there</a:t>
            </a:r>
          </a:p>
          <a:p>
            <a:pPr lvl="1"/>
            <a:r>
              <a:rPr lang="en-US" dirty="0"/>
              <a:t>Where are we going	What do we have to help us be successful		Code word</a:t>
            </a:r>
          </a:p>
          <a:p>
            <a:r>
              <a:rPr lang="en-US" dirty="0"/>
              <a:t>Check in often</a:t>
            </a:r>
          </a:p>
          <a:p>
            <a:r>
              <a:rPr lang="en-US" dirty="0"/>
              <a:t>What are the triggers?  Can you avoid/minimize them?</a:t>
            </a:r>
          </a:p>
          <a:p>
            <a:r>
              <a:rPr lang="en-US" dirty="0"/>
              <a:t>Don’t panic </a:t>
            </a:r>
          </a:p>
          <a:p>
            <a:r>
              <a:rPr lang="en-US" dirty="0"/>
              <a:t>Your needs vs. the kid’s needs </a:t>
            </a:r>
          </a:p>
          <a:p>
            <a:r>
              <a:rPr lang="en-US" dirty="0"/>
              <a:t>“If you haven’t carried your kid out of Target like a football running back, are you even a parent???”</a:t>
            </a:r>
          </a:p>
        </p:txBody>
      </p:sp>
    </p:spTree>
    <p:extLst>
      <p:ext uri="{BB962C8B-B14F-4D97-AF65-F5344CB8AC3E}">
        <p14:creationId xmlns:p14="http://schemas.microsoft.com/office/powerpoint/2010/main" val="1864624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7207B7B-5C57-458C-BE38-95D2CD765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770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5" y="0"/>
            <a:ext cx="465429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CF0E2-8915-4F56-9EE7-96070E5F0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235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chemeClr val="tx1"/>
                </a:solidFill>
              </a:rPr>
              <a:t>disappointment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61C84A-D6B7-F84E-B8CD-C75F41A34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6984" y="647808"/>
            <a:ext cx="5326125" cy="558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88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66C41-765B-4793-9803-5EE3DC9C8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01392-5920-456F-AE8F-C138B36D9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tend to rush to “fix” the problem – can minimize their pain </a:t>
            </a:r>
          </a:p>
          <a:p>
            <a:pPr lvl="1"/>
            <a:r>
              <a:rPr lang="en-US" dirty="0"/>
              <a:t>“OK Boomer” – Do we really even understand?</a:t>
            </a:r>
          </a:p>
          <a:p>
            <a:pPr lvl="1"/>
            <a:r>
              <a:rPr lang="en-US" dirty="0"/>
              <a:t>Ask if you CAN share a similar anecdote</a:t>
            </a:r>
          </a:p>
          <a:p>
            <a:r>
              <a:rPr lang="en-US" dirty="0"/>
              <a:t>An upset kid is not the time to have a Life Lesson ®</a:t>
            </a:r>
          </a:p>
          <a:p>
            <a:r>
              <a:rPr lang="en-US" dirty="0"/>
              <a:t>Empathize first – “you seem really upset” or “I’m sorry that it didn’t go your way.”</a:t>
            </a:r>
          </a:p>
          <a:p>
            <a:r>
              <a:rPr lang="en-US" dirty="0"/>
              <a:t>What is making them upset?</a:t>
            </a:r>
          </a:p>
          <a:p>
            <a:r>
              <a:rPr lang="en-US" dirty="0"/>
              <a:t>What can we do to fix the problem?  Now?  Later?</a:t>
            </a:r>
          </a:p>
          <a:p>
            <a:r>
              <a:rPr lang="en-US" dirty="0"/>
              <a:t>F.A.I.L. = Frequent Attempts in Learning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62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7207B7B-5C57-458C-BE38-95D2CD765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770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5" y="0"/>
            <a:ext cx="465429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B9904F-A9F4-43ED-B747-1FF294E8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235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panic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170" name="Picture 2" descr="Image result for angry calvin and hobbes">
            <a:extLst>
              <a:ext uri="{FF2B5EF4-FFF2-40B4-BE49-F238E27FC236}">
                <a16:creationId xmlns:a16="http://schemas.microsoft.com/office/drawing/2014/main" id="{EAC6A002-A377-4BC0-93C4-ACC58E72BA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3465" y="738820"/>
            <a:ext cx="6253164" cy="539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463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EF3CB-D4A9-4915-92FD-20AC3FE0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07C28-A688-44B1-A0FF-A8F1D9C82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all have different trigger items and levels of response </a:t>
            </a:r>
          </a:p>
          <a:p>
            <a:r>
              <a:rPr lang="en-US" dirty="0"/>
              <a:t>Get to know your kid and their specific concerns/fears/phobias</a:t>
            </a:r>
          </a:p>
          <a:p>
            <a:r>
              <a:rPr lang="en-US" dirty="0"/>
              <a:t>“How big is your feeling right now?”  (Concretize the feelings – size, shape, rating from 1-10, etc.)</a:t>
            </a:r>
          </a:p>
          <a:p>
            <a:r>
              <a:rPr lang="en-US" dirty="0"/>
              <a:t>Escape?</a:t>
            </a:r>
          </a:p>
          <a:p>
            <a:pPr lvl="1"/>
            <a:r>
              <a:rPr lang="en-US" dirty="0"/>
              <a:t>Mentally</a:t>
            </a:r>
          </a:p>
          <a:p>
            <a:pPr lvl="1"/>
            <a:r>
              <a:rPr lang="en-US" dirty="0"/>
              <a:t>Physically </a:t>
            </a:r>
          </a:p>
          <a:p>
            <a:pPr lvl="1"/>
            <a:r>
              <a:rPr lang="en-US" dirty="0"/>
              <a:t>Socially </a:t>
            </a:r>
          </a:p>
          <a:p>
            <a:r>
              <a:rPr lang="en-US" dirty="0"/>
              <a:t>The longer you survive, the longer you can survive</a:t>
            </a:r>
          </a:p>
          <a:p>
            <a:pPr lvl="1"/>
            <a:r>
              <a:rPr lang="en-US" dirty="0"/>
              <a:t>BE STRATEGIC!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78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E13FD-5855-483D-B728-F3A64283B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>
                    <a:lumMod val="85000"/>
                    <a:lumOff val="15000"/>
                  </a:schemeClr>
                </a:solidFill>
              </a:rPr>
              <a:t>Goals for today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72B9A2-E793-42F9-AEF1-A4320F73BC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227488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718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136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23" name="Rectangle 138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24" name="Rectangle 140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25" name="Rectangle 142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26" name="Rectangle 144">
            <a:extLst>
              <a:ext uri="{FF2B5EF4-FFF2-40B4-BE49-F238E27FC236}">
                <a16:creationId xmlns:a16="http://schemas.microsoft.com/office/drawing/2014/main" id="{F7207B7B-5C57-458C-BE38-95D2CD765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770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7" name="Rectangle 146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5" y="0"/>
            <a:ext cx="465429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96616B-939F-4930-A22C-148F5C0A1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235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Peer difficulties</a:t>
            </a:r>
          </a:p>
        </p:txBody>
      </p:sp>
      <p:sp>
        <p:nvSpPr>
          <p:cNvPr id="9228" name="Rectangle 148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220" name="Picture 4" descr="Image result for angry calvin and hobbes">
            <a:extLst>
              <a:ext uri="{FF2B5EF4-FFF2-40B4-BE49-F238E27FC236}">
                <a16:creationId xmlns:a16="http://schemas.microsoft.com/office/drawing/2014/main" id="{FA87174B-128D-475A-B081-C427EEC2E5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3465" y="1022005"/>
            <a:ext cx="6253164" cy="483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434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A9919-E069-4EBA-97BE-3DA8302DF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B5508-E441-4050-98D3-E133EC8F5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people can make living very difficult – we cannot control their reactions/behavior</a:t>
            </a:r>
          </a:p>
          <a:p>
            <a:r>
              <a:rPr lang="en-US" dirty="0"/>
              <a:t>There are always other possible explanations </a:t>
            </a:r>
          </a:p>
          <a:p>
            <a:pPr lvl="1"/>
            <a:r>
              <a:rPr lang="en-US" dirty="0"/>
              <a:t>Start silly/ridiculous</a:t>
            </a:r>
          </a:p>
          <a:p>
            <a:pPr lvl="1"/>
            <a:r>
              <a:rPr lang="en-US" dirty="0"/>
              <a:t>Prompt – what if?</a:t>
            </a:r>
          </a:p>
          <a:p>
            <a:pPr lvl="1"/>
            <a:r>
              <a:rPr lang="en-US" dirty="0"/>
              <a:t>Don’t disagree.  Just acknowledge </a:t>
            </a:r>
          </a:p>
          <a:p>
            <a:r>
              <a:rPr lang="en-US" dirty="0"/>
              <a:t>Perspective taking is key – what do we know?  What don’t we know?</a:t>
            </a:r>
          </a:p>
          <a:p>
            <a:r>
              <a:rPr lang="en-US" dirty="0"/>
              <a:t>Positive exposure – can school help?</a:t>
            </a:r>
          </a:p>
          <a:p>
            <a:r>
              <a:rPr lang="en-US" dirty="0"/>
              <a:t>“Intent vs. Impact” – we must acknowledge both sides </a:t>
            </a:r>
          </a:p>
          <a:p>
            <a:r>
              <a:rPr lang="en-US" dirty="0"/>
              <a:t>Setting matters – let’s set up for success (birthday parties vs. sleepovers)</a:t>
            </a:r>
          </a:p>
        </p:txBody>
      </p:sp>
    </p:spTree>
    <p:extLst>
      <p:ext uri="{BB962C8B-B14F-4D97-AF65-F5344CB8AC3E}">
        <p14:creationId xmlns:p14="http://schemas.microsoft.com/office/powerpoint/2010/main" val="3073536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7207B7B-5C57-458C-BE38-95D2CD765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770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5" y="0"/>
            <a:ext cx="465429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290909-CFBC-4CF0-9CDB-90103E7A0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235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>
                <a:solidFill>
                  <a:schemeClr val="tx1"/>
                </a:solidFill>
              </a:rPr>
              <a:t>The thunderstorm metaphor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348AD-BDB2-413A-ACAA-DE8CD1F36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9236" y="4739780"/>
            <a:ext cx="3511233" cy="11470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cap="all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194" name="Picture 2" descr="artists on tumblr landscape GIF">
            <a:extLst>
              <a:ext uri="{FF2B5EF4-FFF2-40B4-BE49-F238E27FC236}">
                <a16:creationId xmlns:a16="http://schemas.microsoft.com/office/drawing/2014/main" id="{AFC64A57-6DB4-4F2A-B918-7F36FDC9FD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3465" y="1562748"/>
            <a:ext cx="6253164" cy="375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253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92566-A7CC-4D14-A9C4-877C44464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3248A-364A-4D5E-8F3F-D6711D81A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 Get someplace safe</a:t>
            </a:r>
          </a:p>
          <a:p>
            <a:r>
              <a:rPr lang="en-US" dirty="0"/>
              <a:t>2.  Try not to be mad at the thunderstorm</a:t>
            </a:r>
          </a:p>
          <a:p>
            <a:pPr lvl="1"/>
            <a:r>
              <a:rPr lang="en-US" dirty="0"/>
              <a:t>You are allowed to be disappointed (even scared!)</a:t>
            </a:r>
          </a:p>
          <a:p>
            <a:pPr lvl="1"/>
            <a:r>
              <a:rPr lang="en-US" dirty="0"/>
              <a:t>But getting angry at the thunderstorm is not helpful (and can be dangerous)</a:t>
            </a:r>
          </a:p>
          <a:p>
            <a:pPr lvl="1"/>
            <a:r>
              <a:rPr lang="en-US" dirty="0"/>
              <a:t>All storms pass eventually – most are shorter than you think </a:t>
            </a:r>
          </a:p>
          <a:p>
            <a:r>
              <a:rPr lang="en-US" dirty="0"/>
              <a:t>3.  How can we clean up?</a:t>
            </a:r>
          </a:p>
          <a:p>
            <a:r>
              <a:rPr lang="en-US" dirty="0"/>
              <a:t>4.  Let’s get back to what we were doing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13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ACB4A-D15B-6E44-8FB8-44DD25879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137C9-E451-124B-B029-ED224FEF5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“storm” is over</a:t>
            </a:r>
          </a:p>
          <a:p>
            <a:r>
              <a:rPr lang="en-US" dirty="0"/>
              <a:t>When you can both be calm and focused on the task at hand</a:t>
            </a:r>
          </a:p>
          <a:p>
            <a:r>
              <a:rPr lang="en-US" dirty="0"/>
              <a:t>Non-judgmental – what happened?  What made you feel that way?  What do you think was the impact?</a:t>
            </a:r>
          </a:p>
          <a:p>
            <a:r>
              <a:rPr lang="en-US" dirty="0"/>
              <a:t>What can we learn?  (WE = parents, teachers, kid, peers, etc.)</a:t>
            </a:r>
          </a:p>
          <a:p>
            <a:r>
              <a:rPr lang="en-US" dirty="0"/>
              <a:t>It is going to happen again – the trick is to see it coming whenever possible and be proactive</a:t>
            </a:r>
          </a:p>
        </p:txBody>
      </p:sp>
    </p:spTree>
    <p:extLst>
      <p:ext uri="{BB962C8B-B14F-4D97-AF65-F5344CB8AC3E}">
        <p14:creationId xmlns:p14="http://schemas.microsoft.com/office/powerpoint/2010/main" val="4500782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5135" name="Rectangle 5134">
            <a:extLst>
              <a:ext uri="{FF2B5EF4-FFF2-40B4-BE49-F238E27FC236}">
                <a16:creationId xmlns:a16="http://schemas.microsoft.com/office/drawing/2014/main" id="{30B2430D-0AB4-4007-AD20-237C0A26D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7" name="Rectangle 5136">
            <a:extLst>
              <a:ext uri="{FF2B5EF4-FFF2-40B4-BE49-F238E27FC236}">
                <a16:creationId xmlns:a16="http://schemas.microsoft.com/office/drawing/2014/main" id="{6A0D39B4-0762-459B-8C7E-09126E2F3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39" name="Rectangle 5138">
            <a:extLst>
              <a:ext uri="{FF2B5EF4-FFF2-40B4-BE49-F238E27FC236}">
                <a16:creationId xmlns:a16="http://schemas.microsoft.com/office/drawing/2014/main" id="{A6645556-CD09-4B58-A2E2-995E93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41" name="Rectangle 5140">
            <a:extLst>
              <a:ext uri="{FF2B5EF4-FFF2-40B4-BE49-F238E27FC236}">
                <a16:creationId xmlns:a16="http://schemas.microsoft.com/office/drawing/2014/main" id="{9D012287-A70E-4587-B36A-B249E8A26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5143" name="Rectangle 5142">
            <a:extLst>
              <a:ext uri="{FF2B5EF4-FFF2-40B4-BE49-F238E27FC236}">
                <a16:creationId xmlns:a16="http://schemas.microsoft.com/office/drawing/2014/main" id="{1064C44D-91AF-4137-BC06-4F0B21DDC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ow can co-regulation help my child's behavior? Strategies for parenting  children with disabilities — Exceptional Lives">
            <a:extLst>
              <a:ext uri="{FF2B5EF4-FFF2-40B4-BE49-F238E27FC236}">
                <a16:creationId xmlns:a16="http://schemas.microsoft.com/office/drawing/2014/main" id="{F0220E6B-28BE-4C10-C493-A60DAE077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56571" y="1208531"/>
            <a:ext cx="4714024" cy="473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5" name="Rectangle 5144">
            <a:extLst>
              <a:ext uri="{FF2B5EF4-FFF2-40B4-BE49-F238E27FC236}">
                <a16:creationId xmlns:a16="http://schemas.microsoft.com/office/drawing/2014/main" id="{229A9569-B54F-4022-89FD-8D5585618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5762DB-F5E5-D42A-4C3B-9C7501346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934" y="1419225"/>
            <a:ext cx="4115917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Try to be the lighthouse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A0B75-3B1D-EA15-3F8E-81D7D3851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1934" y="3505095"/>
            <a:ext cx="4115917" cy="17336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kern="1200" cap="all">
                <a:solidFill>
                  <a:srgbClr val="FFFFFF">
                    <a:alpha val="75000"/>
                  </a:srgbClr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6471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E9092-A416-1342-974E-016F8EFE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dirty="0"/>
              <a:t>Parent skills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CD7C51-87C4-4E50-92B3-1BDADDBE4F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236713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19903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C946306D-5ADD-463A-949A-DEEBA39D7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A473A035-1F9A-4381-AC96-683CD2DF5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CF4ED641-0671-4D88-92E6-026A8C9F1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7A02EF2F-E7B1-40FC-885B-C4D89902B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194" name="Picture 2" descr="Image result for angry calvin and hobbes">
            <a:extLst>
              <a:ext uri="{FF2B5EF4-FFF2-40B4-BE49-F238E27FC236}">
                <a16:creationId xmlns:a16="http://schemas.microsoft.com/office/drawing/2014/main" id="{BD204BB5-FA36-4F03-B5A5-75A4F3B880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532" y="599725"/>
            <a:ext cx="11292143" cy="35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Rectangle 150">
            <a:extLst>
              <a:ext uri="{FF2B5EF4-FFF2-40B4-BE49-F238E27FC236}">
                <a16:creationId xmlns:a16="http://schemas.microsoft.com/office/drawing/2014/main" id="{9180D5DB-9658-40A6-A418-7C6998222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199467"/>
            <a:ext cx="11296733" cy="219109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B2A917-0022-4AF6-A427-409C129DF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20" y="4319752"/>
            <a:ext cx="10947620" cy="11559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Why we work so hard at this</a:t>
            </a:r>
          </a:p>
        </p:txBody>
      </p:sp>
    </p:spTree>
    <p:extLst>
      <p:ext uri="{BB962C8B-B14F-4D97-AF65-F5344CB8AC3E}">
        <p14:creationId xmlns:p14="http://schemas.microsoft.com/office/powerpoint/2010/main" val="42796593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48BB7-497D-0042-8111-BA68D5A96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3B983-FF21-8F4A-929D-577E93C11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0876"/>
            <a:ext cx="11029615" cy="4084474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https://parentswithconfidence.com/calm-down-strategies-for-kids/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https://www.psychologytoday.com/us/blog/peaceful-parents-happy-kids/201307/5-steps-help-kids-learn-control-their-emotions</a:t>
            </a:r>
            <a:endParaRPr lang="en-US" dirty="0"/>
          </a:p>
          <a:p>
            <a:r>
              <a:rPr lang="en-US" dirty="0">
                <a:hlinkClick r:id="rId4"/>
              </a:rPr>
              <a:t>https://www.gottman.com/blog/age-age-guide-helping-kids-manage-emotions/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https://www.gro-gifted.org/neuroscience-of-giftedness-increased-brain-areas-associated-with-emotional-processing/</a:t>
            </a:r>
            <a:r>
              <a:rPr lang="en-US" dirty="0"/>
              <a:t> </a:t>
            </a:r>
          </a:p>
          <a:p>
            <a:r>
              <a:rPr lang="en-US" dirty="0">
                <a:hlinkClick r:id="rId6"/>
              </a:rPr>
              <a:t>https://www.nicoletetreault.com/single-post/2017/07/26/emotionally-gifted-and-navigating-the-world</a:t>
            </a:r>
            <a:r>
              <a:rPr lang="en-US" dirty="0"/>
              <a:t> </a:t>
            </a:r>
          </a:p>
          <a:p>
            <a:r>
              <a:rPr lang="en-US" dirty="0">
                <a:hlinkClick r:id="rId7"/>
              </a:rPr>
              <a:t>https://educationaladvancement.org/blog-many-gifted-children-also-highly-sensitive/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hlinkClick r:id="rId8"/>
              </a:rPr>
              <a:t>https://www.youtube.com/watch?v=J4n2MiGgDUI</a:t>
            </a:r>
            <a:r>
              <a:rPr lang="en-US" dirty="0"/>
              <a:t> </a:t>
            </a:r>
          </a:p>
          <a:p>
            <a:r>
              <a:rPr lang="en-US" dirty="0">
                <a:hlinkClick r:id="rId9"/>
              </a:rPr>
              <a:t>https://www.youtube.com/watch?v=JD4O7ama3o8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050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4433C4-8AFC-4E2D-BEF1-525BAD93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33" y="1577340"/>
            <a:ext cx="4955798" cy="370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100">
                <a:solidFill>
                  <a:srgbClr val="FFFFFF">
                    <a:alpha val="90000"/>
                  </a:srgbClr>
                </a:solidFill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4DEF6-7E40-40FB-ADB8-BDD775223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585" y="1577339"/>
            <a:ext cx="4665784" cy="4846573"/>
          </a:xfr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800" cap="all" dirty="0">
                <a:solidFill>
                  <a:schemeClr val="accent1"/>
                </a:solidFill>
              </a:rPr>
              <a:t>Please feel free to email me at </a:t>
            </a:r>
            <a:r>
              <a:rPr lang="en-US" sz="2800" cap="all" dirty="0">
                <a:solidFill>
                  <a:schemeClr val="accent1"/>
                </a:solidFill>
                <a:hlinkClick r:id="rId2"/>
              </a:rPr>
              <a:t>drmattzakreski@gmail.com</a:t>
            </a:r>
            <a:r>
              <a:rPr lang="en-US" sz="2800" cap="all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cap="all" dirty="0">
                <a:solidFill>
                  <a:schemeClr val="accent1"/>
                </a:solidFill>
              </a:rPr>
              <a:t>And follow me </a:t>
            </a:r>
            <a:r>
              <a:rPr lang="en-US" sz="2800" cap="all" dirty="0">
                <a:solidFill>
                  <a:schemeClr val="accent1"/>
                </a:solidFill>
                <a:hlinkClick r:id="rId3"/>
              </a:rPr>
              <a:t>www.facebook.com/drmattzakreski</a:t>
            </a:r>
            <a:r>
              <a:rPr lang="en-US" sz="2800" cap="all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83280"/>
            <a:ext cx="3703320" cy="9144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2770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ABBCE0-E08C-4BBE-9FD2-E2B253D4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03DD6-7B93-44BA-89E6-B19622673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What we aren’t doing today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426BAC-43D6-468E-B6FF-167034D5C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6072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02D80E-5995-4C54-8387-5893C2C89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6083C8-1401-4950-AF56-E2FAFE42D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625C72-C9EE-4F19-B371-1678CB9B8F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84172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422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BB53F82-F191-4EEB-AB7B-F69E634F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A7B313-C873-49D4-B2CE-BA5EDE089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616AA08-3831-473D-B61B-89484A33C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431B918-3A1C-46BA-9430-CAD97D9DA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400935A-2F82-4DC4-A4E1-E12EFB8C2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3D5D599-1CAE-4C92-B5AE-8E51AF6D4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the limbic system">
            <a:extLst>
              <a:ext uri="{FF2B5EF4-FFF2-40B4-BE49-F238E27FC236}">
                <a16:creationId xmlns:a16="http://schemas.microsoft.com/office/drawing/2014/main" id="{7B24209C-3F79-42B9-9A9F-77C2F3767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0698" y="2682152"/>
            <a:ext cx="4748741" cy="303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72CC3-C316-4133-8861-603FE0823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1749287"/>
            <a:ext cx="5275001" cy="4850295"/>
          </a:xfrm>
        </p:spPr>
        <p:txBody>
          <a:bodyPr>
            <a:normAutofit/>
          </a:bodyPr>
          <a:lstStyle/>
          <a:p>
            <a:pPr>
              <a:buClr>
                <a:srgbClr val="EDA631"/>
              </a:buClr>
            </a:pPr>
            <a:r>
              <a:rPr lang="en-US" dirty="0"/>
              <a:t>The emotional control system in the brain is the Limbic System</a:t>
            </a:r>
          </a:p>
          <a:p>
            <a:pPr lvl="1">
              <a:buClr>
                <a:srgbClr val="EDA631"/>
              </a:buClr>
            </a:pPr>
            <a:r>
              <a:rPr lang="en-US" dirty="0"/>
              <a:t>Hypothalamus – relay system</a:t>
            </a:r>
          </a:p>
          <a:p>
            <a:pPr lvl="1">
              <a:buClr>
                <a:srgbClr val="EDA631"/>
              </a:buClr>
            </a:pPr>
            <a:r>
              <a:rPr lang="en-US" dirty="0"/>
              <a:t>Hippocampus – memory</a:t>
            </a:r>
          </a:p>
          <a:p>
            <a:pPr lvl="1">
              <a:buClr>
                <a:srgbClr val="EDA631"/>
              </a:buClr>
            </a:pPr>
            <a:r>
              <a:rPr lang="en-US" dirty="0"/>
              <a:t>Amygdala – fear and anger responses to stimuli</a:t>
            </a:r>
          </a:p>
          <a:p>
            <a:pPr lvl="1">
              <a:buClr>
                <a:srgbClr val="EDA631"/>
              </a:buClr>
            </a:pPr>
            <a:r>
              <a:rPr lang="en-US" dirty="0"/>
              <a:t>Limbic cortex – two structures that impact judgement, mood, and motivation </a:t>
            </a:r>
          </a:p>
          <a:p>
            <a:pPr>
              <a:buClr>
                <a:srgbClr val="EDA631"/>
              </a:buClr>
            </a:pPr>
            <a:r>
              <a:rPr lang="en-US" dirty="0"/>
              <a:t>Neurodivergent brains are more “wired” with interconnecting neurons.  </a:t>
            </a:r>
          </a:p>
          <a:p>
            <a:pPr>
              <a:buClr>
                <a:srgbClr val="EDA631"/>
              </a:buClr>
            </a:pPr>
            <a:r>
              <a:rPr lang="en-US" dirty="0"/>
              <a:t>The system that is responsible for regulating our behavioral responses is the Prefrontal Cortex (PFC), which matures later in the gifted brain </a:t>
            </a:r>
          </a:p>
          <a:p>
            <a:pPr>
              <a:buClr>
                <a:srgbClr val="EDA631"/>
              </a:buClr>
            </a:pPr>
            <a:r>
              <a:rPr lang="en-US" dirty="0"/>
              <a:t>Big feelings = Big behaviors </a:t>
            </a:r>
          </a:p>
        </p:txBody>
      </p:sp>
    </p:spTree>
    <p:extLst>
      <p:ext uri="{BB962C8B-B14F-4D97-AF65-F5344CB8AC3E}">
        <p14:creationId xmlns:p14="http://schemas.microsoft.com/office/powerpoint/2010/main" val="3269970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386191B5-2583-4B3E-B008-3E5A37614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95C4DB5-1B45-490F-A51B-23C9B9A43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3C20DDE-67DF-47CA-B658-875EA5D81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2B4ED93-D6A4-4A1D-9CA7-A0549AB6D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Image result for thumbs up with fingernail">
            <a:extLst>
              <a:ext uri="{FF2B5EF4-FFF2-40B4-BE49-F238E27FC236}">
                <a16:creationId xmlns:a16="http://schemas.microsoft.com/office/drawing/2014/main" id="{249EB2E0-E278-4915-BB28-9FD966B8F4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 bwMode="auto">
          <a:xfrm>
            <a:off x="446534" y="604757"/>
            <a:ext cx="7498616" cy="579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A9C7CFDB-8577-4539-8795-F8B34A30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4BB932-68C2-4017-B20F-832FE603F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Case in point</a:t>
            </a:r>
          </a:p>
        </p:txBody>
      </p:sp>
    </p:spTree>
    <p:extLst>
      <p:ext uri="{BB962C8B-B14F-4D97-AF65-F5344CB8AC3E}">
        <p14:creationId xmlns:p14="http://schemas.microsoft.com/office/powerpoint/2010/main" val="3177187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361B2-A89A-4D53-8C74-AC8485033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D64B2-3EA2-4170-9DC1-D5A3A1C50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3074" name="Picture 2" descr="Image result for sympathetic nervous system">
            <a:extLst>
              <a:ext uri="{FF2B5EF4-FFF2-40B4-BE49-F238E27FC236}">
                <a16:creationId xmlns:a16="http://schemas.microsoft.com/office/drawing/2014/main" id="{E495FFEA-1672-405A-80B5-D564AFA9B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3489" y="116149"/>
            <a:ext cx="8243668" cy="674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403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9" b="3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prefrontal cortex"/>
          <p:cNvSpPr>
            <a:spLocks noChangeAspect="1" noChangeArrowheads="1"/>
          </p:cNvSpPr>
          <p:nvPr/>
        </p:nvSpPr>
        <p:spPr bwMode="auto">
          <a:xfrm>
            <a:off x="6234402" y="3333750"/>
            <a:ext cx="411269" cy="41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/>
              <a:t>Prefrontal Cortex (PFC)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Autofit/>
          </a:bodyPr>
          <a:lstStyle/>
          <a:p>
            <a:r>
              <a:rPr lang="en-US" dirty="0"/>
              <a:t>Located in the Frontal Lobe</a:t>
            </a:r>
          </a:p>
          <a:p>
            <a:r>
              <a:rPr lang="en-US" dirty="0"/>
              <a:t>Executive Functioning Skills</a:t>
            </a:r>
          </a:p>
          <a:p>
            <a:pPr lvl="1"/>
            <a:r>
              <a:rPr lang="en-US" sz="2800" dirty="0"/>
              <a:t>Planning</a:t>
            </a:r>
          </a:p>
          <a:p>
            <a:pPr lvl="1"/>
            <a:r>
              <a:rPr lang="en-US" sz="2800" dirty="0"/>
              <a:t>Follow through</a:t>
            </a:r>
          </a:p>
          <a:p>
            <a:pPr lvl="1"/>
            <a:r>
              <a:rPr lang="en-US" sz="2800" dirty="0"/>
              <a:t>Task initiation/completion</a:t>
            </a:r>
          </a:p>
          <a:p>
            <a:pPr lvl="1"/>
            <a:r>
              <a:rPr lang="en-US" sz="2800" dirty="0"/>
              <a:t>Self-regulation (emotional)</a:t>
            </a:r>
          </a:p>
          <a:p>
            <a:pPr lvl="1"/>
            <a:r>
              <a:rPr lang="en-US" sz="2800" dirty="0"/>
              <a:t>Time management </a:t>
            </a:r>
          </a:p>
          <a:p>
            <a:pPr lvl="1"/>
            <a:r>
              <a:rPr lang="en-US" sz="2800" dirty="0"/>
              <a:t>Attention </a:t>
            </a:r>
          </a:p>
          <a:p>
            <a:r>
              <a:rPr lang="en-US" dirty="0"/>
              <a:t>Behavioral Inhibition</a:t>
            </a:r>
          </a:p>
        </p:txBody>
      </p:sp>
    </p:spTree>
    <p:extLst>
      <p:ext uri="{BB962C8B-B14F-4D97-AF65-F5344CB8AC3E}">
        <p14:creationId xmlns:p14="http://schemas.microsoft.com/office/powerpoint/2010/main" val="279811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707C4-C2FD-4FFD-9E4C-DB83D857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21057-A8FD-4149-BDDF-10D39390A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</a:t>
            </a:r>
          </a:p>
        </p:txBody>
      </p:sp>
      <p:pic>
        <p:nvPicPr>
          <p:cNvPr id="7170" name="Picture 2" descr="Image result for traffic bottleneck">
            <a:extLst>
              <a:ext uri="{FF2B5EF4-FFF2-40B4-BE49-F238E27FC236}">
                <a16:creationId xmlns:a16="http://schemas.microsoft.com/office/drawing/2014/main" id="{EAA1D071-1174-4F2C-A54D-E4D2FCF79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41" y="210150"/>
            <a:ext cx="10100603" cy="641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68022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3341"/>
      </a:dk2>
      <a:lt2>
        <a:srgbClr val="E2E3E8"/>
      </a:lt2>
      <a:accent1>
        <a:srgbClr val="BE9A86"/>
      </a:accent1>
      <a:accent2>
        <a:srgbClr val="ADA176"/>
      </a:accent2>
      <a:accent3>
        <a:srgbClr val="9DA57D"/>
      </a:accent3>
      <a:accent4>
        <a:srgbClr val="75A8AC"/>
      </a:accent4>
      <a:accent5>
        <a:srgbClr val="88A4BF"/>
      </a:accent5>
      <a:accent6>
        <a:srgbClr val="7F85BA"/>
      </a:accent6>
      <a:hlink>
        <a:srgbClr val="6979AE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1645</Words>
  <Application>Microsoft Macintosh PowerPoint</Application>
  <PresentationFormat>Widescreen</PresentationFormat>
  <Paragraphs>193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Gill Sans MT</vt:lpstr>
      <vt:lpstr>Wingdings 2</vt:lpstr>
      <vt:lpstr>DividendVTI</vt:lpstr>
      <vt:lpstr>Riding Out the Storm: Managing Emotional Intensity in neurodivergent Children</vt:lpstr>
      <vt:lpstr>Who am I?</vt:lpstr>
      <vt:lpstr>Goals for today</vt:lpstr>
      <vt:lpstr>What we aren’t doing today</vt:lpstr>
      <vt:lpstr>background</vt:lpstr>
      <vt:lpstr>Case in point</vt:lpstr>
      <vt:lpstr> </vt:lpstr>
      <vt:lpstr>Prefrontal Cortex (PFC)</vt:lpstr>
      <vt:lpstr>   </vt:lpstr>
      <vt:lpstr>What does that mean?</vt:lpstr>
      <vt:lpstr>But it is so frustrating</vt:lpstr>
      <vt:lpstr>The secret</vt:lpstr>
      <vt:lpstr>Wait a second…</vt:lpstr>
      <vt:lpstr>My rule</vt:lpstr>
      <vt:lpstr>Setting expectations</vt:lpstr>
      <vt:lpstr>PowerPoint Presentation</vt:lpstr>
      <vt:lpstr>Allow me to introduce our co-pilot…</vt:lpstr>
      <vt:lpstr>Identifying feelings </vt:lpstr>
      <vt:lpstr>Tips and tricks</vt:lpstr>
      <vt:lpstr>outbursts</vt:lpstr>
      <vt:lpstr>Tips and Tricks</vt:lpstr>
      <vt:lpstr>Verbal aggression</vt:lpstr>
      <vt:lpstr>Tips and tricks</vt:lpstr>
      <vt:lpstr>In public</vt:lpstr>
      <vt:lpstr>Tips and tricks</vt:lpstr>
      <vt:lpstr>disappointment</vt:lpstr>
      <vt:lpstr>Tips and tricks</vt:lpstr>
      <vt:lpstr>panic</vt:lpstr>
      <vt:lpstr>Tips and tricks</vt:lpstr>
      <vt:lpstr>Peer difficulties</vt:lpstr>
      <vt:lpstr>Tips and tricks</vt:lpstr>
      <vt:lpstr>The thunderstorm metaphor</vt:lpstr>
      <vt:lpstr>steps</vt:lpstr>
      <vt:lpstr>processing</vt:lpstr>
      <vt:lpstr>Try to be the lighthouse</vt:lpstr>
      <vt:lpstr>Parent skills</vt:lpstr>
      <vt:lpstr>Why we work so hard at this</vt:lpstr>
      <vt:lpstr>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Riding Out the Storm: Managing Emotional Intensity in Gifted Children</dc:title>
  <dc:creator>Matthew J. Zakreski</dc:creator>
  <cp:lastModifiedBy>Matthew J. Zakreski</cp:lastModifiedBy>
  <cp:revision>15</cp:revision>
  <dcterms:created xsi:type="dcterms:W3CDTF">2020-12-04T00:58:56Z</dcterms:created>
  <dcterms:modified xsi:type="dcterms:W3CDTF">2023-10-02T14:48:09Z</dcterms:modified>
</cp:coreProperties>
</file>