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268" r:id="rId6"/>
    <p:sldId id="281" r:id="rId7"/>
    <p:sldId id="407" r:id="rId8"/>
    <p:sldId id="845" r:id="rId9"/>
    <p:sldId id="846" r:id="rId10"/>
    <p:sldId id="847" r:id="rId11"/>
    <p:sldId id="848" r:id="rId12"/>
    <p:sldId id="849" r:id="rId13"/>
    <p:sldId id="875" r:id="rId14"/>
    <p:sldId id="876" r:id="rId15"/>
    <p:sldId id="881" r:id="rId16"/>
    <p:sldId id="887" r:id="rId17"/>
    <p:sldId id="889" r:id="rId18"/>
    <p:sldId id="891" r:id="rId19"/>
    <p:sldId id="893" r:id="rId20"/>
    <p:sldId id="890" r:id="rId21"/>
    <p:sldId id="892" r:id="rId22"/>
    <p:sldId id="874" r:id="rId23"/>
    <p:sldId id="895" r:id="rId24"/>
    <p:sldId id="896" r:id="rId25"/>
    <p:sldId id="894" r:id="rId26"/>
    <p:sldId id="899" r:id="rId27"/>
    <p:sldId id="878" r:id="rId28"/>
    <p:sldId id="882" r:id="rId29"/>
    <p:sldId id="886" r:id="rId30"/>
    <p:sldId id="885" r:id="rId31"/>
    <p:sldId id="912" r:id="rId32"/>
    <p:sldId id="888" r:id="rId33"/>
    <p:sldId id="897"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a Baumgartner" initials="SB" lastIdx="1" clrIdx="0">
    <p:extLst>
      <p:ext uri="{19B8F6BF-5375-455C-9EA6-DF929625EA0E}">
        <p15:presenceInfo xmlns:p15="http://schemas.microsoft.com/office/powerpoint/2012/main" userId="a41f45a633aa64ea" providerId="Windows Live"/>
      </p:ext>
    </p:extLst>
  </p:cmAuthor>
  <p:cmAuthor id="2" name="Melissa Callen" initials="MC" lastIdx="30" clrIdx="1">
    <p:extLst>
      <p:ext uri="{19B8F6BF-5375-455C-9EA6-DF929625EA0E}">
        <p15:presenceInfo xmlns:p15="http://schemas.microsoft.com/office/powerpoint/2012/main" userId="b5b67875757a9e94" providerId="Windows Live"/>
      </p:ext>
    </p:extLst>
  </p:cmAuthor>
  <p:cmAuthor id="3" name="Coleen Vanderbeek" initials="CV" lastIdx="16" clrIdx="2">
    <p:extLst>
      <p:ext uri="{19B8F6BF-5375-455C-9EA6-DF929625EA0E}">
        <p15:presenceInfo xmlns:p15="http://schemas.microsoft.com/office/powerpoint/2012/main" userId="Coleen Vanderbeek" providerId="None"/>
      </p:ext>
    </p:extLst>
  </p:cmAuthor>
  <p:cmAuthor id="4" name="Melissa Callen" initials="MC [2]" lastIdx="1" clrIdx="3">
    <p:extLst>
      <p:ext uri="{19B8F6BF-5375-455C-9EA6-DF929625EA0E}">
        <p15:presenceInfo xmlns:p15="http://schemas.microsoft.com/office/powerpoint/2012/main" userId="S::mcallen@effectiveschoolsolutions.com::bfc5996c-5b81-434e-93aa-5e1bde2a4f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6AB1"/>
    <a:srgbClr val="DCDCDC"/>
    <a:srgbClr val="FFEEB7"/>
    <a:srgbClr val="FCDC68"/>
    <a:srgbClr val="D71F26"/>
    <a:srgbClr val="F68E1E"/>
    <a:srgbClr val="509640"/>
    <a:srgbClr val="58A546"/>
    <a:srgbClr val="FF4B4B"/>
    <a:srgbClr val="FDE6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86750" autoAdjust="0"/>
  </p:normalViewPr>
  <p:slideViewPr>
    <p:cSldViewPr snapToGrid="0">
      <p:cViewPr varScale="1">
        <p:scale>
          <a:sx n="75" d="100"/>
          <a:sy n="75" d="100"/>
        </p:scale>
        <p:origin x="942" y="78"/>
      </p:cViewPr>
      <p:guideLst/>
    </p:cSldViewPr>
  </p:slideViewPr>
  <p:notesTextViewPr>
    <p:cViewPr>
      <p:scale>
        <a:sx n="66" d="100"/>
        <a:sy n="66" d="100"/>
      </p:scale>
      <p:origin x="0" y="0"/>
    </p:cViewPr>
  </p:notesTextViewPr>
  <p:sorterViewPr>
    <p:cViewPr varScale="1">
      <p:scale>
        <a:sx n="100" d="100"/>
        <a:sy n="100" d="100"/>
      </p:scale>
      <p:origin x="0" y="-17160"/>
    </p:cViewPr>
  </p:sorterViewPr>
  <p:notesViewPr>
    <p:cSldViewPr snapToGrid="0">
      <p:cViewPr varScale="1">
        <p:scale>
          <a:sx n="66" d="100"/>
          <a:sy n="66" d="100"/>
        </p:scale>
        <p:origin x="1950" y="78"/>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ryl" userId="04e2e37b-7986-4670-926a-4d5b86a35ef6" providerId="ADAL" clId="{8A672F5F-7B40-4054-A80D-1386FFF4DFD9}"/>
    <pc:docChg chg="custSel mod modSld">
      <pc:chgData name="Darryl" userId="04e2e37b-7986-4670-926a-4d5b86a35ef6" providerId="ADAL" clId="{8A672F5F-7B40-4054-A80D-1386FFF4DFD9}" dt="2020-08-21T15:22:46.111" v="1" actId="26606"/>
      <pc:docMkLst>
        <pc:docMk/>
      </pc:docMkLst>
      <pc:sldChg chg="addSp mod setBg setClrOvrMap delDesignElem">
        <pc:chgData name="Darryl" userId="04e2e37b-7986-4670-926a-4d5b86a35ef6" providerId="ADAL" clId="{8A672F5F-7B40-4054-A80D-1386FFF4DFD9}" dt="2020-08-21T15:22:46.111" v="1" actId="26606"/>
        <pc:sldMkLst>
          <pc:docMk/>
          <pc:sldMk cId="3702858209" sldId="912"/>
        </pc:sldMkLst>
        <pc:spChg chg="add">
          <ac:chgData name="Darryl" userId="04e2e37b-7986-4670-926a-4d5b86a35ef6" providerId="ADAL" clId="{8A672F5F-7B40-4054-A80D-1386FFF4DFD9}" dt="2020-08-21T15:22:46.111" v="1" actId="26606"/>
          <ac:spMkLst>
            <pc:docMk/>
            <pc:sldMk cId="3702858209" sldId="912"/>
            <ac:spMk id="10" creationId="{5A59F003-E00A-43F9-91DC-CC54E3B87466}"/>
          </ac:spMkLst>
        </pc:spChg>
        <pc:spChg chg="add">
          <ac:chgData name="Darryl" userId="04e2e37b-7986-4670-926a-4d5b86a35ef6" providerId="ADAL" clId="{8A672F5F-7B40-4054-A80D-1386FFF4DFD9}" dt="2020-08-21T15:22:46.111" v="1" actId="26606"/>
          <ac:spMkLst>
            <pc:docMk/>
            <pc:sldMk cId="3702858209" sldId="912"/>
            <ac:spMk id="12" creationId="{D74A4382-E3AD-430A-9A1F-DFA3E0E77A7D}"/>
          </ac:spMkLst>
        </pc:spChg>
        <pc:spChg chg="add">
          <ac:chgData name="Darryl" userId="04e2e37b-7986-4670-926a-4d5b86a35ef6" providerId="ADAL" clId="{8A672F5F-7B40-4054-A80D-1386FFF4DFD9}" dt="2020-08-21T15:22:46.111" v="1" actId="26606"/>
          <ac:spMkLst>
            <pc:docMk/>
            <pc:sldMk cId="3702858209" sldId="912"/>
            <ac:spMk id="14" creationId="{79F40191-0F44-4FD1-82CC-ACB507C14BE6}"/>
          </ac:spMkLst>
        </pc:spChg>
      </pc:sldChg>
    </pc:docChg>
  </pc:docChgLst>
  <pc:docChgLst>
    <pc:chgData name="Darryl  Coleman" userId="04e2e37b-7986-4670-926a-4d5b86a35ef6" providerId="ADAL" clId="{8A672F5F-7B40-4054-A80D-1386FFF4DFD9}"/>
    <pc:docChg chg="undo custSel mod addSld delSld modSld sldOrd">
      <pc:chgData name="Darryl  Coleman" userId="04e2e37b-7986-4670-926a-4d5b86a35ef6" providerId="ADAL" clId="{8A672F5F-7B40-4054-A80D-1386FFF4DFD9}" dt="2020-08-23T23:38:08.577" v="8006" actId="2711"/>
      <pc:docMkLst>
        <pc:docMk/>
      </pc:docMkLst>
      <pc:sldChg chg="addSp delSp modSp mod modNotesTx">
        <pc:chgData name="Darryl  Coleman" userId="04e2e37b-7986-4670-926a-4d5b86a35ef6" providerId="ADAL" clId="{8A672F5F-7B40-4054-A80D-1386FFF4DFD9}" dt="2020-08-23T23:35:01.113" v="7859" actId="207"/>
        <pc:sldMkLst>
          <pc:docMk/>
          <pc:sldMk cId="2836274070" sldId="256"/>
        </pc:sldMkLst>
        <pc:spChg chg="mod">
          <ac:chgData name="Darryl  Coleman" userId="04e2e37b-7986-4670-926a-4d5b86a35ef6" providerId="ADAL" clId="{8A672F5F-7B40-4054-A80D-1386FFF4DFD9}" dt="2020-08-23T23:35:01.113" v="7859" actId="207"/>
          <ac:spMkLst>
            <pc:docMk/>
            <pc:sldMk cId="2836274070" sldId="256"/>
            <ac:spMk id="4" creationId="{5402EDC6-1E66-420A-995F-8F2B934E52B8}"/>
          </ac:spMkLst>
        </pc:spChg>
        <pc:spChg chg="del">
          <ac:chgData name="Darryl  Coleman" userId="04e2e37b-7986-4670-926a-4d5b86a35ef6" providerId="ADAL" clId="{8A672F5F-7B40-4054-A80D-1386FFF4DFD9}" dt="2020-08-23T23:11:44.521" v="7705" actId="26606"/>
          <ac:spMkLst>
            <pc:docMk/>
            <pc:sldMk cId="2836274070" sldId="256"/>
            <ac:spMk id="12" creationId="{9BFE1AD3-B2BC-4567-8B4A-DCB8F908097D}"/>
          </ac:spMkLst>
        </pc:spChg>
        <pc:spChg chg="del">
          <ac:chgData name="Darryl  Coleman" userId="04e2e37b-7986-4670-926a-4d5b86a35ef6" providerId="ADAL" clId="{8A672F5F-7B40-4054-A80D-1386FFF4DFD9}" dt="2020-08-23T23:11:44.521" v="7705" actId="26606"/>
          <ac:spMkLst>
            <pc:docMk/>
            <pc:sldMk cId="2836274070" sldId="256"/>
            <ac:spMk id="14" creationId="{CD70A28E-4FD8-4474-A206-E15B5EBB303F}"/>
          </ac:spMkLst>
        </pc:spChg>
        <pc:spChg chg="add">
          <ac:chgData name="Darryl  Coleman" userId="04e2e37b-7986-4670-926a-4d5b86a35ef6" providerId="ADAL" clId="{8A672F5F-7B40-4054-A80D-1386FFF4DFD9}" dt="2020-08-23T23:11:44.521" v="7705" actId="26606"/>
          <ac:spMkLst>
            <pc:docMk/>
            <pc:sldMk cId="2836274070" sldId="256"/>
            <ac:spMk id="19" creationId="{4522B21E-B2B9-4C72-9A71-C87EFD137480}"/>
          </ac:spMkLst>
        </pc:spChg>
        <pc:spChg chg="add">
          <ac:chgData name="Darryl  Coleman" userId="04e2e37b-7986-4670-926a-4d5b86a35ef6" providerId="ADAL" clId="{8A672F5F-7B40-4054-A80D-1386FFF4DFD9}" dt="2020-08-23T23:11:44.521" v="7705" actId="26606"/>
          <ac:spMkLst>
            <pc:docMk/>
            <pc:sldMk cId="2836274070" sldId="256"/>
            <ac:spMk id="21" creationId="{5EB7D2A2-F448-44D4-938C-DC84CBCB3B1E}"/>
          </ac:spMkLst>
        </pc:spChg>
        <pc:spChg chg="add">
          <ac:chgData name="Darryl  Coleman" userId="04e2e37b-7986-4670-926a-4d5b86a35ef6" providerId="ADAL" clId="{8A672F5F-7B40-4054-A80D-1386FFF4DFD9}" dt="2020-08-23T23:11:44.521" v="7705" actId="26606"/>
          <ac:spMkLst>
            <pc:docMk/>
            <pc:sldMk cId="2836274070" sldId="256"/>
            <ac:spMk id="23" creationId="{871AEA07-1E14-44B4-8E55-64EF049CD66F}"/>
          </ac:spMkLst>
        </pc:spChg>
        <pc:picChg chg="del">
          <ac:chgData name="Darryl  Coleman" userId="04e2e37b-7986-4670-926a-4d5b86a35ef6" providerId="ADAL" clId="{8A672F5F-7B40-4054-A80D-1386FFF4DFD9}" dt="2020-08-23T23:11:44.521" v="7705" actId="26606"/>
          <ac:picMkLst>
            <pc:docMk/>
            <pc:sldMk cId="2836274070" sldId="256"/>
            <ac:picMk id="10" creationId="{FDE75AAD-F4A4-4ED2-9A2F-B2412F936C4D}"/>
          </ac:picMkLst>
        </pc:picChg>
        <pc:picChg chg="del">
          <ac:chgData name="Darryl  Coleman" userId="04e2e37b-7986-4670-926a-4d5b86a35ef6" providerId="ADAL" clId="{8A672F5F-7B40-4054-A80D-1386FFF4DFD9}" dt="2020-08-23T23:11:44.521" v="7705" actId="26606"/>
          <ac:picMkLst>
            <pc:docMk/>
            <pc:sldMk cId="2836274070" sldId="256"/>
            <ac:picMk id="13" creationId="{DA20CE0B-92EC-45FD-8F68-38003D6D8CA7}"/>
          </ac:picMkLst>
        </pc:picChg>
        <pc:cxnChg chg="add">
          <ac:chgData name="Darryl  Coleman" userId="04e2e37b-7986-4670-926a-4d5b86a35ef6" providerId="ADAL" clId="{8A672F5F-7B40-4054-A80D-1386FFF4DFD9}" dt="2020-08-23T23:11:44.521" v="7705" actId="26606"/>
          <ac:cxnSpMkLst>
            <pc:docMk/>
            <pc:sldMk cId="2836274070" sldId="256"/>
            <ac:cxnSpMk id="25" creationId="{F7C8EA93-3210-4C62-99E9-153C275E3A87}"/>
          </ac:cxnSpMkLst>
        </pc:cxnChg>
      </pc:sldChg>
      <pc:sldChg chg="addSp delSp modSp mod modNotesTx">
        <pc:chgData name="Darryl  Coleman" userId="04e2e37b-7986-4670-926a-4d5b86a35ef6" providerId="ADAL" clId="{8A672F5F-7B40-4054-A80D-1386FFF4DFD9}" dt="2020-08-23T23:35:57.298" v="7939"/>
        <pc:sldMkLst>
          <pc:docMk/>
          <pc:sldMk cId="914190017" sldId="268"/>
        </pc:sldMkLst>
        <pc:spChg chg="mod">
          <ac:chgData name="Darryl  Coleman" userId="04e2e37b-7986-4670-926a-4d5b86a35ef6" providerId="ADAL" clId="{8A672F5F-7B40-4054-A80D-1386FFF4DFD9}" dt="2020-08-23T23:11:52.047" v="7706" actId="26606"/>
          <ac:spMkLst>
            <pc:docMk/>
            <pc:sldMk cId="914190017" sldId="268"/>
            <ac:spMk id="2" creationId="{3DD2DF63-5188-4E0B-B33B-B5CAFB099B35}"/>
          </ac:spMkLst>
        </pc:spChg>
        <pc:spChg chg="mod">
          <ac:chgData name="Darryl  Coleman" userId="04e2e37b-7986-4670-926a-4d5b86a35ef6" providerId="ADAL" clId="{8A672F5F-7B40-4054-A80D-1386FFF4DFD9}" dt="2020-08-23T23:35:53.454" v="7937" actId="20577"/>
          <ac:spMkLst>
            <pc:docMk/>
            <pc:sldMk cId="914190017" sldId="268"/>
            <ac:spMk id="3" creationId="{50058B2A-D2E2-4962-BD4E-BA60D532E7E1}"/>
          </ac:spMkLst>
        </pc:spChg>
        <pc:spChg chg="del mod">
          <ac:chgData name="Darryl  Coleman" userId="04e2e37b-7986-4670-926a-4d5b86a35ef6" providerId="ADAL" clId="{8A672F5F-7B40-4054-A80D-1386FFF4DFD9}" dt="2020-08-23T23:35:57.298" v="7939"/>
          <ac:spMkLst>
            <pc:docMk/>
            <pc:sldMk cId="914190017" sldId="268"/>
            <ac:spMk id="5" creationId="{812089CB-44A4-4B9E-B08F-C666F78E5225}"/>
          </ac:spMkLst>
        </pc:spChg>
        <pc:spChg chg="del">
          <ac:chgData name="Darryl  Coleman" userId="04e2e37b-7986-4670-926a-4d5b86a35ef6" providerId="ADAL" clId="{8A672F5F-7B40-4054-A80D-1386FFF4DFD9}" dt="2020-08-23T23:11:52.047" v="7706" actId="26606"/>
          <ac:spMkLst>
            <pc:docMk/>
            <pc:sldMk cId="914190017" sldId="268"/>
            <ac:spMk id="12" creationId="{3B854194-185D-494D-905C-7C7CB2E30F6E}"/>
          </ac:spMkLst>
        </pc:spChg>
        <pc:spChg chg="del">
          <ac:chgData name="Darryl  Coleman" userId="04e2e37b-7986-4670-926a-4d5b86a35ef6" providerId="ADAL" clId="{8A672F5F-7B40-4054-A80D-1386FFF4DFD9}" dt="2020-08-23T23:11:52.047" v="7706" actId="26606"/>
          <ac:spMkLst>
            <pc:docMk/>
            <pc:sldMk cId="914190017" sldId="268"/>
            <ac:spMk id="14" creationId="{B4F5FA0D-0104-4987-8241-EFF7C85B88DE}"/>
          </ac:spMkLst>
        </pc:spChg>
        <pc:spChg chg="add">
          <ac:chgData name="Darryl  Coleman" userId="04e2e37b-7986-4670-926a-4d5b86a35ef6" providerId="ADAL" clId="{8A672F5F-7B40-4054-A80D-1386FFF4DFD9}" dt="2020-08-23T23:11:52.047" v="7706" actId="26606"/>
          <ac:spMkLst>
            <pc:docMk/>
            <pc:sldMk cId="914190017" sldId="268"/>
            <ac:spMk id="21" creationId="{DBF61EA3-B236-439E-9C0B-340980D56BEE}"/>
          </ac:spMkLst>
        </pc:spChg>
        <pc:spChg chg="add">
          <ac:chgData name="Darryl  Coleman" userId="04e2e37b-7986-4670-926a-4d5b86a35ef6" providerId="ADAL" clId="{8A672F5F-7B40-4054-A80D-1386FFF4DFD9}" dt="2020-08-23T23:11:52.047" v="7706" actId="26606"/>
          <ac:spMkLst>
            <pc:docMk/>
            <pc:sldMk cId="914190017" sldId="268"/>
            <ac:spMk id="27" creationId="{E659831F-0D9A-4C63-9EBB-8435B85A440F}"/>
          </ac:spMkLst>
        </pc:spChg>
        <pc:grpChg chg="add">
          <ac:chgData name="Darryl  Coleman" userId="04e2e37b-7986-4670-926a-4d5b86a35ef6" providerId="ADAL" clId="{8A672F5F-7B40-4054-A80D-1386FFF4DFD9}" dt="2020-08-23T23:11:52.047" v="7706" actId="26606"/>
          <ac:grpSpMkLst>
            <pc:docMk/>
            <pc:sldMk cId="914190017" sldId="268"/>
            <ac:grpSpMk id="23" creationId="{28FAF094-D087-493F-8DF9-A486C2D6BBAA}"/>
          </ac:grpSpMkLst>
        </pc:grpChg>
        <pc:picChg chg="del">
          <ac:chgData name="Darryl  Coleman" userId="04e2e37b-7986-4670-926a-4d5b86a35ef6" providerId="ADAL" clId="{8A672F5F-7B40-4054-A80D-1386FFF4DFD9}" dt="2020-08-23T23:11:52.047" v="7706" actId="26606"/>
          <ac:picMkLst>
            <pc:docMk/>
            <pc:sldMk cId="914190017" sldId="268"/>
            <ac:picMk id="16" creationId="{2897127E-6CEF-446C-BE87-93B7C46E49D1}"/>
          </ac:picMkLst>
        </pc:picChg>
      </pc:sldChg>
      <pc:sldChg chg="del">
        <pc:chgData name="Darryl  Coleman" userId="04e2e37b-7986-4670-926a-4d5b86a35ef6" providerId="ADAL" clId="{8A672F5F-7B40-4054-A80D-1386FFF4DFD9}" dt="2020-08-20T16:17:51.819" v="525" actId="47"/>
        <pc:sldMkLst>
          <pc:docMk/>
          <pc:sldMk cId="1745338391" sldId="280"/>
        </pc:sldMkLst>
      </pc:sldChg>
      <pc:sldChg chg="delSp modSp mod modNotesTx">
        <pc:chgData name="Darryl  Coleman" userId="04e2e37b-7986-4670-926a-4d5b86a35ef6" providerId="ADAL" clId="{8A672F5F-7B40-4054-A80D-1386FFF4DFD9}" dt="2020-08-23T23:26:39.009" v="7855"/>
        <pc:sldMkLst>
          <pc:docMk/>
          <pc:sldMk cId="3839285292" sldId="281"/>
        </pc:sldMkLst>
        <pc:spChg chg="mod">
          <ac:chgData name="Darryl  Coleman" userId="04e2e37b-7986-4670-926a-4d5b86a35ef6" providerId="ADAL" clId="{8A672F5F-7B40-4054-A80D-1386FFF4DFD9}" dt="2020-08-23T23:17:20.281" v="7782" actId="207"/>
          <ac:spMkLst>
            <pc:docMk/>
            <pc:sldMk cId="3839285292" sldId="281"/>
            <ac:spMk id="3" creationId="{9BD60B2C-725A-4D26-ADBC-53E748C05CF6}"/>
          </ac:spMkLst>
        </pc:spChg>
        <pc:spChg chg="del mod">
          <ac:chgData name="Darryl  Coleman" userId="04e2e37b-7986-4670-926a-4d5b86a35ef6" providerId="ADAL" clId="{8A672F5F-7B40-4054-A80D-1386FFF4DFD9}" dt="2020-08-23T23:26:39.009" v="7855"/>
          <ac:spMkLst>
            <pc:docMk/>
            <pc:sldMk cId="3839285292" sldId="281"/>
            <ac:spMk id="10" creationId="{81CE735E-22F0-4561-8D21-0E4440AD9D92}"/>
          </ac:spMkLst>
        </pc:spChg>
      </pc:sldChg>
      <pc:sldChg chg="del">
        <pc:chgData name="Darryl  Coleman" userId="04e2e37b-7986-4670-926a-4d5b86a35ef6" providerId="ADAL" clId="{8A672F5F-7B40-4054-A80D-1386FFF4DFD9}" dt="2020-08-20T17:42:36.888" v="3047" actId="47"/>
        <pc:sldMkLst>
          <pc:docMk/>
          <pc:sldMk cId="783535879" sldId="292"/>
        </pc:sldMkLst>
      </pc:sldChg>
      <pc:sldChg chg="del">
        <pc:chgData name="Darryl  Coleman" userId="04e2e37b-7986-4670-926a-4d5b86a35ef6" providerId="ADAL" clId="{8A672F5F-7B40-4054-A80D-1386FFF4DFD9}" dt="2020-08-20T17:42:40.686" v="3051" actId="47"/>
        <pc:sldMkLst>
          <pc:docMk/>
          <pc:sldMk cId="1587019437" sldId="294"/>
        </pc:sldMkLst>
      </pc:sldChg>
      <pc:sldChg chg="del">
        <pc:chgData name="Darryl  Coleman" userId="04e2e37b-7986-4670-926a-4d5b86a35ef6" providerId="ADAL" clId="{8A672F5F-7B40-4054-A80D-1386FFF4DFD9}" dt="2020-08-20T17:42:49.171" v="3061" actId="47"/>
        <pc:sldMkLst>
          <pc:docMk/>
          <pc:sldMk cId="716582280" sldId="303"/>
        </pc:sldMkLst>
      </pc:sldChg>
      <pc:sldChg chg="del">
        <pc:chgData name="Darryl  Coleman" userId="04e2e37b-7986-4670-926a-4d5b86a35ef6" providerId="ADAL" clId="{8A672F5F-7B40-4054-A80D-1386FFF4DFD9}" dt="2020-08-20T16:53:52.860" v="1603" actId="47"/>
        <pc:sldMkLst>
          <pc:docMk/>
          <pc:sldMk cId="2119481630" sldId="318"/>
        </pc:sldMkLst>
      </pc:sldChg>
      <pc:sldChg chg="del">
        <pc:chgData name="Darryl  Coleman" userId="04e2e37b-7986-4670-926a-4d5b86a35ef6" providerId="ADAL" clId="{8A672F5F-7B40-4054-A80D-1386FFF4DFD9}" dt="2020-08-20T17:42:47.836" v="3060" actId="47"/>
        <pc:sldMkLst>
          <pc:docMk/>
          <pc:sldMk cId="3554711877" sldId="319"/>
        </pc:sldMkLst>
      </pc:sldChg>
      <pc:sldChg chg="del">
        <pc:chgData name="Darryl  Coleman" userId="04e2e37b-7986-4670-926a-4d5b86a35ef6" providerId="ADAL" clId="{8A672F5F-7B40-4054-A80D-1386FFF4DFD9}" dt="2020-08-20T17:42:53.156" v="3065" actId="47"/>
        <pc:sldMkLst>
          <pc:docMk/>
          <pc:sldMk cId="4237674811" sldId="320"/>
        </pc:sldMkLst>
      </pc:sldChg>
      <pc:sldChg chg="del">
        <pc:chgData name="Darryl  Coleman" userId="04e2e37b-7986-4670-926a-4d5b86a35ef6" providerId="ADAL" clId="{8A672F5F-7B40-4054-A80D-1386FFF4DFD9}" dt="2020-08-20T17:42:50.182" v="3062" actId="47"/>
        <pc:sldMkLst>
          <pc:docMk/>
          <pc:sldMk cId="3088295701" sldId="329"/>
        </pc:sldMkLst>
      </pc:sldChg>
      <pc:sldChg chg="del">
        <pc:chgData name="Darryl  Coleman" userId="04e2e37b-7986-4670-926a-4d5b86a35ef6" providerId="ADAL" clId="{8A672F5F-7B40-4054-A80D-1386FFF4DFD9}" dt="2020-08-20T17:42:41.511" v="3052" actId="47"/>
        <pc:sldMkLst>
          <pc:docMk/>
          <pc:sldMk cId="1631700695" sldId="332"/>
        </pc:sldMkLst>
      </pc:sldChg>
      <pc:sldChg chg="del">
        <pc:chgData name="Darryl  Coleman" userId="04e2e37b-7986-4670-926a-4d5b86a35ef6" providerId="ADAL" clId="{8A672F5F-7B40-4054-A80D-1386FFF4DFD9}" dt="2020-08-20T17:42:42.316" v="3053" actId="47"/>
        <pc:sldMkLst>
          <pc:docMk/>
          <pc:sldMk cId="3030600303" sldId="333"/>
        </pc:sldMkLst>
      </pc:sldChg>
      <pc:sldChg chg="del">
        <pc:chgData name="Darryl  Coleman" userId="04e2e37b-7986-4670-926a-4d5b86a35ef6" providerId="ADAL" clId="{8A672F5F-7B40-4054-A80D-1386FFF4DFD9}" dt="2020-08-20T17:42:51.408" v="3063" actId="47"/>
        <pc:sldMkLst>
          <pc:docMk/>
          <pc:sldMk cId="3360710496" sldId="344"/>
        </pc:sldMkLst>
      </pc:sldChg>
      <pc:sldChg chg="del">
        <pc:chgData name="Darryl  Coleman" userId="04e2e37b-7986-4670-926a-4d5b86a35ef6" providerId="ADAL" clId="{8A672F5F-7B40-4054-A80D-1386FFF4DFD9}" dt="2020-08-20T17:42:44.574" v="3056" actId="47"/>
        <pc:sldMkLst>
          <pc:docMk/>
          <pc:sldMk cId="1837936045" sldId="346"/>
        </pc:sldMkLst>
      </pc:sldChg>
      <pc:sldChg chg="del">
        <pc:chgData name="Darryl  Coleman" userId="04e2e37b-7986-4670-926a-4d5b86a35ef6" providerId="ADAL" clId="{8A672F5F-7B40-4054-A80D-1386FFF4DFD9}" dt="2020-08-20T17:42:45.284" v="3057" actId="47"/>
        <pc:sldMkLst>
          <pc:docMk/>
          <pc:sldMk cId="2320368632" sldId="355"/>
        </pc:sldMkLst>
      </pc:sldChg>
      <pc:sldChg chg="del">
        <pc:chgData name="Darryl  Coleman" userId="04e2e37b-7986-4670-926a-4d5b86a35ef6" providerId="ADAL" clId="{8A672F5F-7B40-4054-A80D-1386FFF4DFD9}" dt="2020-08-20T17:42:54.530" v="3067" actId="47"/>
        <pc:sldMkLst>
          <pc:docMk/>
          <pc:sldMk cId="966174110" sldId="357"/>
        </pc:sldMkLst>
      </pc:sldChg>
      <pc:sldChg chg="del">
        <pc:chgData name="Darryl  Coleman" userId="04e2e37b-7986-4670-926a-4d5b86a35ef6" providerId="ADAL" clId="{8A672F5F-7B40-4054-A80D-1386FFF4DFD9}" dt="2020-08-20T17:42:38.385" v="3048" actId="47"/>
        <pc:sldMkLst>
          <pc:docMk/>
          <pc:sldMk cId="2078193172" sldId="364"/>
        </pc:sldMkLst>
      </pc:sldChg>
      <pc:sldChg chg="del">
        <pc:chgData name="Darryl  Coleman" userId="04e2e37b-7986-4670-926a-4d5b86a35ef6" providerId="ADAL" clId="{8A672F5F-7B40-4054-A80D-1386FFF4DFD9}" dt="2020-08-20T17:42:43.702" v="3055" actId="47"/>
        <pc:sldMkLst>
          <pc:docMk/>
          <pc:sldMk cId="1745632026" sldId="375"/>
        </pc:sldMkLst>
      </pc:sldChg>
      <pc:sldChg chg="del">
        <pc:chgData name="Darryl  Coleman" userId="04e2e37b-7986-4670-926a-4d5b86a35ef6" providerId="ADAL" clId="{8A672F5F-7B40-4054-A80D-1386FFF4DFD9}" dt="2020-08-20T17:42:39.820" v="3050" actId="47"/>
        <pc:sldMkLst>
          <pc:docMk/>
          <pc:sldMk cId="328328049" sldId="376"/>
        </pc:sldMkLst>
      </pc:sldChg>
      <pc:sldChg chg="del">
        <pc:chgData name="Darryl  Coleman" userId="04e2e37b-7986-4670-926a-4d5b86a35ef6" providerId="ADAL" clId="{8A672F5F-7B40-4054-A80D-1386FFF4DFD9}" dt="2020-08-20T17:42:42.998" v="3054" actId="47"/>
        <pc:sldMkLst>
          <pc:docMk/>
          <pc:sldMk cId="4169985177" sldId="380"/>
        </pc:sldMkLst>
      </pc:sldChg>
      <pc:sldChg chg="del">
        <pc:chgData name="Darryl  Coleman" userId="04e2e37b-7986-4670-926a-4d5b86a35ef6" providerId="ADAL" clId="{8A672F5F-7B40-4054-A80D-1386FFF4DFD9}" dt="2020-08-20T17:42:39.121" v="3049" actId="47"/>
        <pc:sldMkLst>
          <pc:docMk/>
          <pc:sldMk cId="3798969462" sldId="383"/>
        </pc:sldMkLst>
      </pc:sldChg>
      <pc:sldChg chg="del">
        <pc:chgData name="Darryl  Coleman" userId="04e2e37b-7986-4670-926a-4d5b86a35ef6" providerId="ADAL" clId="{8A672F5F-7B40-4054-A80D-1386FFF4DFD9}" dt="2020-08-20T17:42:53.845" v="3066" actId="47"/>
        <pc:sldMkLst>
          <pc:docMk/>
          <pc:sldMk cId="1575374517" sldId="391"/>
        </pc:sldMkLst>
      </pc:sldChg>
      <pc:sldChg chg="del">
        <pc:chgData name="Darryl  Coleman" userId="04e2e37b-7986-4670-926a-4d5b86a35ef6" providerId="ADAL" clId="{8A672F5F-7B40-4054-A80D-1386FFF4DFD9}" dt="2020-08-20T17:42:52.191" v="3064" actId="47"/>
        <pc:sldMkLst>
          <pc:docMk/>
          <pc:sldMk cId="2225012389" sldId="401"/>
        </pc:sldMkLst>
      </pc:sldChg>
      <pc:sldChg chg="addSp delSp modSp mod modNotesTx">
        <pc:chgData name="Darryl  Coleman" userId="04e2e37b-7986-4670-926a-4d5b86a35ef6" providerId="ADAL" clId="{8A672F5F-7B40-4054-A80D-1386FFF4DFD9}" dt="2020-08-23T23:36:17.840" v="7944" actId="5793"/>
        <pc:sldMkLst>
          <pc:docMk/>
          <pc:sldMk cId="3053314538" sldId="407"/>
        </pc:sldMkLst>
        <pc:spChg chg="mod">
          <ac:chgData name="Darryl  Coleman" userId="04e2e37b-7986-4670-926a-4d5b86a35ef6" providerId="ADAL" clId="{8A672F5F-7B40-4054-A80D-1386FFF4DFD9}" dt="2020-08-23T23:26:26.332" v="7844" actId="207"/>
          <ac:spMkLst>
            <pc:docMk/>
            <pc:sldMk cId="3053314538" sldId="407"/>
            <ac:spMk id="2" creationId="{89D2A362-1A7C-4570-B4B4-C0E6512E8143}"/>
          </ac:spMkLst>
        </pc:spChg>
        <pc:spChg chg="mod">
          <ac:chgData name="Darryl  Coleman" userId="04e2e37b-7986-4670-926a-4d5b86a35ef6" providerId="ADAL" clId="{8A672F5F-7B40-4054-A80D-1386FFF4DFD9}" dt="2020-08-23T23:36:17.840" v="7944" actId="5793"/>
          <ac:spMkLst>
            <pc:docMk/>
            <pc:sldMk cId="3053314538" sldId="407"/>
            <ac:spMk id="6" creationId="{8429A729-34D4-41DF-849D-B10ABDD86EB8}"/>
          </ac:spMkLst>
        </pc:spChg>
        <pc:spChg chg="del">
          <ac:chgData name="Darryl  Coleman" userId="04e2e37b-7986-4670-926a-4d5b86a35ef6" providerId="ADAL" clId="{8A672F5F-7B40-4054-A80D-1386FFF4DFD9}" dt="2020-08-23T23:12:34.985" v="7722" actId="26606"/>
          <ac:spMkLst>
            <pc:docMk/>
            <pc:sldMk cId="3053314538" sldId="407"/>
            <ac:spMk id="33" creationId="{3B854194-185D-494D-905C-7C7CB2E30F6E}"/>
          </ac:spMkLst>
        </pc:spChg>
        <pc:spChg chg="del">
          <ac:chgData name="Darryl  Coleman" userId="04e2e37b-7986-4670-926a-4d5b86a35ef6" providerId="ADAL" clId="{8A672F5F-7B40-4054-A80D-1386FFF4DFD9}" dt="2020-08-23T23:12:34.985" v="7722" actId="26606"/>
          <ac:spMkLst>
            <pc:docMk/>
            <pc:sldMk cId="3053314538" sldId="407"/>
            <ac:spMk id="35" creationId="{B4F5FA0D-0104-4987-8241-EFF7C85B88DE}"/>
          </ac:spMkLst>
        </pc:spChg>
        <pc:spChg chg="add">
          <ac:chgData name="Darryl  Coleman" userId="04e2e37b-7986-4670-926a-4d5b86a35ef6" providerId="ADAL" clId="{8A672F5F-7B40-4054-A80D-1386FFF4DFD9}" dt="2020-08-23T23:12:34.985" v="7722" actId="26606"/>
          <ac:spMkLst>
            <pc:docMk/>
            <pc:sldMk cId="3053314538" sldId="407"/>
            <ac:spMk id="42" creationId="{DBF61EA3-B236-439E-9C0B-340980D56BEE}"/>
          </ac:spMkLst>
        </pc:spChg>
        <pc:spChg chg="add">
          <ac:chgData name="Darryl  Coleman" userId="04e2e37b-7986-4670-926a-4d5b86a35ef6" providerId="ADAL" clId="{8A672F5F-7B40-4054-A80D-1386FFF4DFD9}" dt="2020-08-23T23:12:34.985" v="7722" actId="26606"/>
          <ac:spMkLst>
            <pc:docMk/>
            <pc:sldMk cId="3053314538" sldId="407"/>
            <ac:spMk id="48" creationId="{E659831F-0D9A-4C63-9EBB-8435B85A440F}"/>
          </ac:spMkLst>
        </pc:spChg>
        <pc:grpChg chg="add">
          <ac:chgData name="Darryl  Coleman" userId="04e2e37b-7986-4670-926a-4d5b86a35ef6" providerId="ADAL" clId="{8A672F5F-7B40-4054-A80D-1386FFF4DFD9}" dt="2020-08-23T23:12:34.985" v="7722" actId="26606"/>
          <ac:grpSpMkLst>
            <pc:docMk/>
            <pc:sldMk cId="3053314538" sldId="407"/>
            <ac:grpSpMk id="44" creationId="{28FAF094-D087-493F-8DF9-A486C2D6BBAA}"/>
          </ac:grpSpMkLst>
        </pc:grpChg>
        <pc:picChg chg="del">
          <ac:chgData name="Darryl  Coleman" userId="04e2e37b-7986-4670-926a-4d5b86a35ef6" providerId="ADAL" clId="{8A672F5F-7B40-4054-A80D-1386FFF4DFD9}" dt="2020-08-23T23:12:34.985" v="7722" actId="26606"/>
          <ac:picMkLst>
            <pc:docMk/>
            <pc:sldMk cId="3053314538" sldId="407"/>
            <ac:picMk id="37" creationId="{2897127E-6CEF-446C-BE87-93B7C46E49D1}"/>
          </ac:picMkLst>
        </pc:picChg>
      </pc:sldChg>
      <pc:sldChg chg="del">
        <pc:chgData name="Darryl  Coleman" userId="04e2e37b-7986-4670-926a-4d5b86a35ef6" providerId="ADAL" clId="{8A672F5F-7B40-4054-A80D-1386FFF4DFD9}" dt="2020-08-20T17:42:32.739" v="3045" actId="47"/>
        <pc:sldMkLst>
          <pc:docMk/>
          <pc:sldMk cId="3331730327" sldId="408"/>
        </pc:sldMkLst>
      </pc:sldChg>
      <pc:sldChg chg="del">
        <pc:chgData name="Darryl  Coleman" userId="04e2e37b-7986-4670-926a-4d5b86a35ef6" providerId="ADAL" clId="{8A672F5F-7B40-4054-A80D-1386FFF4DFD9}" dt="2020-08-20T17:42:35.530" v="3046" actId="47"/>
        <pc:sldMkLst>
          <pc:docMk/>
          <pc:sldMk cId="3375999487" sldId="409"/>
        </pc:sldMkLst>
      </pc:sldChg>
      <pc:sldChg chg="del">
        <pc:chgData name="Darryl  Coleman" userId="04e2e37b-7986-4670-926a-4d5b86a35ef6" providerId="ADAL" clId="{8A672F5F-7B40-4054-A80D-1386FFF4DFD9}" dt="2020-08-20T16:17:46.966" v="524" actId="47"/>
        <pc:sldMkLst>
          <pc:docMk/>
          <pc:sldMk cId="2314233256" sldId="410"/>
        </pc:sldMkLst>
      </pc:sldChg>
      <pc:sldChg chg="del">
        <pc:chgData name="Darryl  Coleman" userId="04e2e37b-7986-4670-926a-4d5b86a35ef6" providerId="ADAL" clId="{8A672F5F-7B40-4054-A80D-1386FFF4DFD9}" dt="2020-08-20T17:42:46.648" v="3059" actId="47"/>
        <pc:sldMkLst>
          <pc:docMk/>
          <pc:sldMk cId="2799869094" sldId="418"/>
        </pc:sldMkLst>
      </pc:sldChg>
      <pc:sldChg chg="del">
        <pc:chgData name="Darryl  Coleman" userId="04e2e37b-7986-4670-926a-4d5b86a35ef6" providerId="ADAL" clId="{8A672F5F-7B40-4054-A80D-1386FFF4DFD9}" dt="2020-08-20T17:42:45.937" v="3058" actId="47"/>
        <pc:sldMkLst>
          <pc:docMk/>
          <pc:sldMk cId="1535986168" sldId="427"/>
        </pc:sldMkLst>
      </pc:sldChg>
      <pc:sldChg chg="addSp delSp modSp del mod setBg">
        <pc:chgData name="Darryl  Coleman" userId="04e2e37b-7986-4670-926a-4d5b86a35ef6" providerId="ADAL" clId="{8A672F5F-7B40-4054-A80D-1386FFF4DFD9}" dt="2020-08-21T11:18:51.475" v="7485" actId="2696"/>
        <pc:sldMkLst>
          <pc:docMk/>
          <pc:sldMk cId="2201808320" sldId="836"/>
        </pc:sldMkLst>
        <pc:spChg chg="mod ord">
          <ac:chgData name="Darryl  Coleman" userId="04e2e37b-7986-4670-926a-4d5b86a35ef6" providerId="ADAL" clId="{8A672F5F-7B40-4054-A80D-1386FFF4DFD9}" dt="2020-08-20T16:13:38.225" v="456" actId="26606"/>
          <ac:spMkLst>
            <pc:docMk/>
            <pc:sldMk cId="2201808320" sldId="836"/>
            <ac:spMk id="4" creationId="{4BEDA337-41BB-554D-803D-29E1D97D56A2}"/>
          </ac:spMkLst>
        </pc:spChg>
        <pc:spChg chg="mod">
          <ac:chgData name="Darryl  Coleman" userId="04e2e37b-7986-4670-926a-4d5b86a35ef6" providerId="ADAL" clId="{8A672F5F-7B40-4054-A80D-1386FFF4DFD9}" dt="2020-08-20T16:16:30.724" v="521" actId="113"/>
          <ac:spMkLst>
            <pc:docMk/>
            <pc:sldMk cId="2201808320" sldId="836"/>
            <ac:spMk id="6" creationId="{4E8D518C-C201-214E-ADF6-B4470983BEE7}"/>
          </ac:spMkLst>
        </pc:spChg>
        <pc:spChg chg="del mod ord">
          <ac:chgData name="Darryl  Coleman" userId="04e2e37b-7986-4670-926a-4d5b86a35ef6" providerId="ADAL" clId="{8A672F5F-7B40-4054-A80D-1386FFF4DFD9}" dt="2020-08-21T11:18:45.921" v="7484" actId="478"/>
          <ac:spMkLst>
            <pc:docMk/>
            <pc:sldMk cId="2201808320" sldId="836"/>
            <ac:spMk id="8" creationId="{2CFD720C-E721-4572-B06D-0BC66EE06696}"/>
          </ac:spMkLst>
        </pc:spChg>
        <pc:spChg chg="mod">
          <ac:chgData name="Darryl  Coleman" userId="04e2e37b-7986-4670-926a-4d5b86a35ef6" providerId="ADAL" clId="{8A672F5F-7B40-4054-A80D-1386FFF4DFD9}" dt="2020-08-20T16:13:38.225" v="456" actId="26606"/>
          <ac:spMkLst>
            <pc:docMk/>
            <pc:sldMk cId="2201808320" sldId="836"/>
            <ac:spMk id="24" creationId="{ACCC1559-01EF-9C44-9352-63427C52B60D}"/>
          </ac:spMkLst>
        </pc:spChg>
        <pc:spChg chg="add del">
          <ac:chgData name="Darryl  Coleman" userId="04e2e37b-7986-4670-926a-4d5b86a35ef6" providerId="ADAL" clId="{8A672F5F-7B40-4054-A80D-1386FFF4DFD9}" dt="2020-08-20T16:13:38.186" v="455" actId="26606"/>
          <ac:spMkLst>
            <pc:docMk/>
            <pc:sldMk cId="2201808320" sldId="836"/>
            <ac:spMk id="29" creationId="{4351DFE5-F63D-4BE0-BDA9-E3EB88F01AA5}"/>
          </ac:spMkLst>
        </pc:spChg>
        <pc:spChg chg="add">
          <ac:chgData name="Darryl  Coleman" userId="04e2e37b-7986-4670-926a-4d5b86a35ef6" providerId="ADAL" clId="{8A672F5F-7B40-4054-A80D-1386FFF4DFD9}" dt="2020-08-20T16:13:38.225" v="456" actId="26606"/>
          <ac:spMkLst>
            <pc:docMk/>
            <pc:sldMk cId="2201808320" sldId="836"/>
            <ac:spMk id="33" creationId="{9AF5C66A-E8F2-4E13-98A3-FE96597C5A42}"/>
          </ac:spMkLst>
        </pc:spChg>
        <pc:graphicFrameChg chg="add del mod ord modGraphic">
          <ac:chgData name="Darryl  Coleman" userId="04e2e37b-7986-4670-926a-4d5b86a35ef6" providerId="ADAL" clId="{8A672F5F-7B40-4054-A80D-1386FFF4DFD9}" dt="2020-08-21T11:16:23.950" v="7443" actId="478"/>
          <ac:graphicFrameMkLst>
            <pc:docMk/>
            <pc:sldMk cId="2201808320" sldId="836"/>
            <ac:graphicFrameMk id="5" creationId="{A9980891-3AA3-4B7C-BCD7-461B60078EFB}"/>
          </ac:graphicFrameMkLst>
        </pc:graphicFrameChg>
        <pc:picChg chg="add del">
          <ac:chgData name="Darryl  Coleman" userId="04e2e37b-7986-4670-926a-4d5b86a35ef6" providerId="ADAL" clId="{8A672F5F-7B40-4054-A80D-1386FFF4DFD9}" dt="2020-08-20T16:13:38.186" v="455" actId="26606"/>
          <ac:picMkLst>
            <pc:docMk/>
            <pc:sldMk cId="2201808320" sldId="836"/>
            <ac:picMk id="31" creationId="{02DD2BC0-6F29-4B4F-8D61-2DCF6D2E8E73}"/>
          </ac:picMkLst>
        </pc:picChg>
        <pc:picChg chg="add">
          <ac:chgData name="Darryl  Coleman" userId="04e2e37b-7986-4670-926a-4d5b86a35ef6" providerId="ADAL" clId="{8A672F5F-7B40-4054-A80D-1386FFF4DFD9}" dt="2020-08-20T16:13:38.225" v="456" actId="26606"/>
          <ac:picMkLst>
            <pc:docMk/>
            <pc:sldMk cId="2201808320" sldId="836"/>
            <ac:picMk id="34" creationId="{AC860275-E106-493A-8BF0-E0A91130EF6A}"/>
          </ac:picMkLst>
        </pc:picChg>
      </pc:sldChg>
      <pc:sldChg chg="del">
        <pc:chgData name="Darryl  Coleman" userId="04e2e37b-7986-4670-926a-4d5b86a35ef6" providerId="ADAL" clId="{8A672F5F-7B40-4054-A80D-1386FFF4DFD9}" dt="2020-08-20T16:54:01.848" v="1604" actId="47"/>
        <pc:sldMkLst>
          <pc:docMk/>
          <pc:sldMk cId="2059131383" sldId="844"/>
        </pc:sldMkLst>
      </pc:sldChg>
      <pc:sldChg chg="addSp delSp modSp mod">
        <pc:chgData name="Darryl  Coleman" userId="04e2e37b-7986-4670-926a-4d5b86a35ef6" providerId="ADAL" clId="{8A672F5F-7B40-4054-A80D-1386FFF4DFD9}" dt="2020-08-23T23:26:11.654" v="7841" actId="255"/>
        <pc:sldMkLst>
          <pc:docMk/>
          <pc:sldMk cId="3987931054" sldId="845"/>
        </pc:sldMkLst>
        <pc:spChg chg="mod">
          <ac:chgData name="Darryl  Coleman" userId="04e2e37b-7986-4670-926a-4d5b86a35ef6" providerId="ADAL" clId="{8A672F5F-7B40-4054-A80D-1386FFF4DFD9}" dt="2020-08-23T23:26:11.654" v="7841" actId="255"/>
          <ac:spMkLst>
            <pc:docMk/>
            <pc:sldMk cId="3987931054" sldId="845"/>
            <ac:spMk id="2" creationId="{4F256477-E668-4D15-A61C-FC5B1627D747}"/>
          </ac:spMkLst>
        </pc:spChg>
        <pc:spChg chg="mod">
          <ac:chgData name="Darryl  Coleman" userId="04e2e37b-7986-4670-926a-4d5b86a35ef6" providerId="ADAL" clId="{8A672F5F-7B40-4054-A80D-1386FFF4DFD9}" dt="2020-08-23T23:12:40.125" v="7723" actId="26606"/>
          <ac:spMkLst>
            <pc:docMk/>
            <pc:sldMk cId="3987931054" sldId="845"/>
            <ac:spMk id="23" creationId="{E373CB8D-46D0-47F8-8BE7-4B1D7D00ABB0}"/>
          </ac:spMkLst>
        </pc:spChg>
        <pc:spChg chg="del">
          <ac:chgData name="Darryl  Coleman" userId="04e2e37b-7986-4670-926a-4d5b86a35ef6" providerId="ADAL" clId="{8A672F5F-7B40-4054-A80D-1386FFF4DFD9}" dt="2020-08-23T23:12:40.125" v="7723" actId="26606"/>
          <ac:spMkLst>
            <pc:docMk/>
            <pc:sldMk cId="3987931054" sldId="845"/>
            <ac:spMk id="39" creationId="{4351DFE5-F63D-4BE0-BDA9-E3EB88F01AA5}"/>
          </ac:spMkLst>
        </pc:spChg>
        <pc:spChg chg="add">
          <ac:chgData name="Darryl  Coleman" userId="04e2e37b-7986-4670-926a-4d5b86a35ef6" providerId="ADAL" clId="{8A672F5F-7B40-4054-A80D-1386FFF4DFD9}" dt="2020-08-23T23:12:40.125" v="7723" actId="26606"/>
          <ac:spMkLst>
            <pc:docMk/>
            <pc:sldMk cId="3987931054" sldId="845"/>
            <ac:spMk id="46" creationId="{DBF61EA3-B236-439E-9C0B-340980D56BEE}"/>
          </ac:spMkLst>
        </pc:spChg>
        <pc:spChg chg="add">
          <ac:chgData name="Darryl  Coleman" userId="04e2e37b-7986-4670-926a-4d5b86a35ef6" providerId="ADAL" clId="{8A672F5F-7B40-4054-A80D-1386FFF4DFD9}" dt="2020-08-23T23:12:40.125" v="7723" actId="26606"/>
          <ac:spMkLst>
            <pc:docMk/>
            <pc:sldMk cId="3987931054" sldId="845"/>
            <ac:spMk id="52" creationId="{E659831F-0D9A-4C63-9EBB-8435B85A440F}"/>
          </ac:spMkLst>
        </pc:spChg>
        <pc:grpChg chg="add">
          <ac:chgData name="Darryl  Coleman" userId="04e2e37b-7986-4670-926a-4d5b86a35ef6" providerId="ADAL" clId="{8A672F5F-7B40-4054-A80D-1386FFF4DFD9}" dt="2020-08-23T23:12:40.125" v="7723" actId="26606"/>
          <ac:grpSpMkLst>
            <pc:docMk/>
            <pc:sldMk cId="3987931054" sldId="845"/>
            <ac:grpSpMk id="48" creationId="{28FAF094-D087-493F-8DF9-A486C2D6BBAA}"/>
          </ac:grpSpMkLst>
        </pc:grpChg>
        <pc:picChg chg="del">
          <ac:chgData name="Darryl  Coleman" userId="04e2e37b-7986-4670-926a-4d5b86a35ef6" providerId="ADAL" clId="{8A672F5F-7B40-4054-A80D-1386FFF4DFD9}" dt="2020-08-23T23:12:40.125" v="7723" actId="26606"/>
          <ac:picMkLst>
            <pc:docMk/>
            <pc:sldMk cId="3987931054" sldId="845"/>
            <ac:picMk id="41" creationId="{3AA16612-ACD2-4A16-8F2B-4514FD6BF28F}"/>
          </ac:picMkLst>
        </pc:picChg>
      </pc:sldChg>
      <pc:sldChg chg="addSp delSp modSp new mod setBg setClrOvrMap">
        <pc:chgData name="Darryl  Coleman" userId="04e2e37b-7986-4670-926a-4d5b86a35ef6" providerId="ADAL" clId="{8A672F5F-7B40-4054-A80D-1386FFF4DFD9}" dt="2020-08-23T23:36:32.183" v="7945" actId="2711"/>
        <pc:sldMkLst>
          <pc:docMk/>
          <pc:sldMk cId="858393470" sldId="846"/>
        </pc:sldMkLst>
        <pc:spChg chg="mod">
          <ac:chgData name="Darryl  Coleman" userId="04e2e37b-7986-4670-926a-4d5b86a35ef6" providerId="ADAL" clId="{8A672F5F-7B40-4054-A80D-1386FFF4DFD9}" dt="2020-08-23T23:26:01.669" v="7840" actId="255"/>
          <ac:spMkLst>
            <pc:docMk/>
            <pc:sldMk cId="858393470" sldId="846"/>
            <ac:spMk id="2" creationId="{C74E3D31-4514-4A4E-9BA8-A379755035E2}"/>
          </ac:spMkLst>
        </pc:spChg>
        <pc:spChg chg="mod">
          <ac:chgData name="Darryl  Coleman" userId="04e2e37b-7986-4670-926a-4d5b86a35ef6" providerId="ADAL" clId="{8A672F5F-7B40-4054-A80D-1386FFF4DFD9}" dt="2020-08-23T23:36:32.183" v="7945" actId="2711"/>
          <ac:spMkLst>
            <pc:docMk/>
            <pc:sldMk cId="858393470" sldId="846"/>
            <ac:spMk id="3" creationId="{161660AE-E8DB-46FD-BF24-F8EE83362F73}"/>
          </ac:spMkLst>
        </pc:spChg>
        <pc:spChg chg="add del">
          <ac:chgData name="Darryl  Coleman" userId="04e2e37b-7986-4670-926a-4d5b86a35ef6" providerId="ADAL" clId="{8A672F5F-7B40-4054-A80D-1386FFF4DFD9}" dt="2020-08-20T15:43:03.656" v="66" actId="26606"/>
          <ac:spMkLst>
            <pc:docMk/>
            <pc:sldMk cId="858393470" sldId="846"/>
            <ac:spMk id="8" creationId="{3B854194-185D-494D-905C-7C7CB2E30F6E}"/>
          </ac:spMkLst>
        </pc:spChg>
        <pc:spChg chg="add del">
          <ac:chgData name="Darryl  Coleman" userId="04e2e37b-7986-4670-926a-4d5b86a35ef6" providerId="ADAL" clId="{8A672F5F-7B40-4054-A80D-1386FFF4DFD9}" dt="2020-08-20T15:43:03.656" v="66" actId="26606"/>
          <ac:spMkLst>
            <pc:docMk/>
            <pc:sldMk cId="858393470" sldId="846"/>
            <ac:spMk id="10" creationId="{B4F5FA0D-0104-4987-8241-EFF7C85B88DE}"/>
          </ac:spMkLst>
        </pc:spChg>
        <pc:spChg chg="add del">
          <ac:chgData name="Darryl  Coleman" userId="04e2e37b-7986-4670-926a-4d5b86a35ef6" providerId="ADAL" clId="{8A672F5F-7B40-4054-A80D-1386FFF4DFD9}" dt="2020-08-20T15:42:47.743" v="61" actId="26606"/>
          <ac:spMkLst>
            <pc:docMk/>
            <pc:sldMk cId="858393470" sldId="846"/>
            <ac:spMk id="17" creationId="{4351DFE5-F63D-4BE0-BDA9-E3EB88F01AA5}"/>
          </ac:spMkLst>
        </pc:spChg>
        <pc:spChg chg="add del">
          <ac:chgData name="Darryl  Coleman" userId="04e2e37b-7986-4670-926a-4d5b86a35ef6" providerId="ADAL" clId="{8A672F5F-7B40-4054-A80D-1386FFF4DFD9}" dt="2020-08-20T15:42:59.867" v="63" actId="26606"/>
          <ac:spMkLst>
            <pc:docMk/>
            <pc:sldMk cId="858393470" sldId="846"/>
            <ac:spMk id="22" creationId="{B164D969-46F1-44FC-B488-3FA68C67756D}"/>
          </ac:spMkLst>
        </pc:spChg>
        <pc:spChg chg="add del">
          <ac:chgData name="Darryl  Coleman" userId="04e2e37b-7986-4670-926a-4d5b86a35ef6" providerId="ADAL" clId="{8A672F5F-7B40-4054-A80D-1386FFF4DFD9}" dt="2020-08-20T15:42:59.867" v="63" actId="26606"/>
          <ac:spMkLst>
            <pc:docMk/>
            <pc:sldMk cId="858393470" sldId="846"/>
            <ac:spMk id="23" creationId="{9E0A01E6-95B9-424D-93AE-19F4928DFD40}"/>
          </ac:spMkLst>
        </pc:spChg>
        <pc:spChg chg="add del">
          <ac:chgData name="Darryl  Coleman" userId="04e2e37b-7986-4670-926a-4d5b86a35ef6" providerId="ADAL" clId="{8A672F5F-7B40-4054-A80D-1386FFF4DFD9}" dt="2020-08-20T15:43:03.633" v="65" actId="26606"/>
          <ac:spMkLst>
            <pc:docMk/>
            <pc:sldMk cId="858393470" sldId="846"/>
            <ac:spMk id="26" creationId="{2CB6C291-6CAF-46DF-ACFF-AADF0FD03F58}"/>
          </ac:spMkLst>
        </pc:spChg>
        <pc:spChg chg="add del">
          <ac:chgData name="Darryl  Coleman" userId="04e2e37b-7986-4670-926a-4d5b86a35ef6" providerId="ADAL" clId="{8A672F5F-7B40-4054-A80D-1386FFF4DFD9}" dt="2020-08-20T15:43:03.633" v="65" actId="26606"/>
          <ac:spMkLst>
            <pc:docMk/>
            <pc:sldMk cId="858393470" sldId="846"/>
            <ac:spMk id="28" creationId="{4735DC46-5663-471D-AADB-81E00E65BCC6}"/>
          </ac:spMkLst>
        </pc:spChg>
        <pc:spChg chg="add del">
          <ac:chgData name="Darryl  Coleman" userId="04e2e37b-7986-4670-926a-4d5b86a35ef6" providerId="ADAL" clId="{8A672F5F-7B40-4054-A80D-1386FFF4DFD9}" dt="2020-08-23T23:12:44.087" v="7724" actId="26606"/>
          <ac:spMkLst>
            <pc:docMk/>
            <pc:sldMk cId="858393470" sldId="846"/>
            <ac:spMk id="30" creationId="{4351DFE5-F63D-4BE0-BDA9-E3EB88F01AA5}"/>
          </ac:spMkLst>
        </pc:spChg>
        <pc:spChg chg="add">
          <ac:chgData name="Darryl  Coleman" userId="04e2e37b-7986-4670-926a-4d5b86a35ef6" providerId="ADAL" clId="{8A672F5F-7B40-4054-A80D-1386FFF4DFD9}" dt="2020-08-23T23:12:44.087" v="7724" actId="26606"/>
          <ac:spMkLst>
            <pc:docMk/>
            <pc:sldMk cId="858393470" sldId="846"/>
            <ac:spMk id="36" creationId="{DBF61EA3-B236-439E-9C0B-340980D56BEE}"/>
          </ac:spMkLst>
        </pc:spChg>
        <pc:spChg chg="add">
          <ac:chgData name="Darryl  Coleman" userId="04e2e37b-7986-4670-926a-4d5b86a35ef6" providerId="ADAL" clId="{8A672F5F-7B40-4054-A80D-1386FFF4DFD9}" dt="2020-08-23T23:12:44.087" v="7724" actId="26606"/>
          <ac:spMkLst>
            <pc:docMk/>
            <pc:sldMk cId="858393470" sldId="846"/>
            <ac:spMk id="42" creationId="{E659831F-0D9A-4C63-9EBB-8435B85A440F}"/>
          </ac:spMkLst>
        </pc:spChg>
        <pc:grpChg chg="add">
          <ac:chgData name="Darryl  Coleman" userId="04e2e37b-7986-4670-926a-4d5b86a35ef6" providerId="ADAL" clId="{8A672F5F-7B40-4054-A80D-1386FFF4DFD9}" dt="2020-08-23T23:12:44.087" v="7724" actId="26606"/>
          <ac:grpSpMkLst>
            <pc:docMk/>
            <pc:sldMk cId="858393470" sldId="846"/>
            <ac:grpSpMk id="38" creationId="{28FAF094-D087-493F-8DF9-A486C2D6BBAA}"/>
          </ac:grpSpMkLst>
        </pc:grpChg>
        <pc:picChg chg="add del">
          <ac:chgData name="Darryl  Coleman" userId="04e2e37b-7986-4670-926a-4d5b86a35ef6" providerId="ADAL" clId="{8A672F5F-7B40-4054-A80D-1386FFF4DFD9}" dt="2020-08-20T15:43:03.656" v="66" actId="26606"/>
          <ac:picMkLst>
            <pc:docMk/>
            <pc:sldMk cId="858393470" sldId="846"/>
            <ac:picMk id="12" creationId="{2897127E-6CEF-446C-BE87-93B7C46E49D1}"/>
          </ac:picMkLst>
        </pc:picChg>
        <pc:picChg chg="add del">
          <ac:chgData name="Darryl  Coleman" userId="04e2e37b-7986-4670-926a-4d5b86a35ef6" providerId="ADAL" clId="{8A672F5F-7B40-4054-A80D-1386FFF4DFD9}" dt="2020-08-20T15:42:47.743" v="61" actId="26606"/>
          <ac:picMkLst>
            <pc:docMk/>
            <pc:sldMk cId="858393470" sldId="846"/>
            <ac:picMk id="19" creationId="{3AA16612-ACD2-4A16-8F2B-4514FD6BF28F}"/>
          </ac:picMkLst>
        </pc:picChg>
        <pc:picChg chg="add del">
          <ac:chgData name="Darryl  Coleman" userId="04e2e37b-7986-4670-926a-4d5b86a35ef6" providerId="ADAL" clId="{8A672F5F-7B40-4054-A80D-1386FFF4DFD9}" dt="2020-08-20T15:42:59.867" v="63" actId="26606"/>
          <ac:picMkLst>
            <pc:docMk/>
            <pc:sldMk cId="858393470" sldId="846"/>
            <ac:picMk id="21" creationId="{A7D98261-3895-4FB5-B9CE-26FAF635730F}"/>
          </ac:picMkLst>
        </pc:picChg>
        <pc:picChg chg="add del">
          <ac:chgData name="Darryl  Coleman" userId="04e2e37b-7986-4670-926a-4d5b86a35ef6" providerId="ADAL" clId="{8A672F5F-7B40-4054-A80D-1386FFF4DFD9}" dt="2020-08-20T15:42:59.867" v="63" actId="26606"/>
          <ac:picMkLst>
            <pc:docMk/>
            <pc:sldMk cId="858393470" sldId="846"/>
            <ac:picMk id="24" creationId="{F3003D4E-E9FF-4669-90E7-7CED081587F1}"/>
          </ac:picMkLst>
        </pc:picChg>
        <pc:picChg chg="add del">
          <ac:chgData name="Darryl  Coleman" userId="04e2e37b-7986-4670-926a-4d5b86a35ef6" providerId="ADAL" clId="{8A672F5F-7B40-4054-A80D-1386FFF4DFD9}" dt="2020-08-20T15:43:03.633" v="65" actId="26606"/>
          <ac:picMkLst>
            <pc:docMk/>
            <pc:sldMk cId="858393470" sldId="846"/>
            <ac:picMk id="27" creationId="{1EBADBCA-DA20-4279-93C6-011DEF18AA71}"/>
          </ac:picMkLst>
        </pc:picChg>
        <pc:picChg chg="add del">
          <ac:chgData name="Darryl  Coleman" userId="04e2e37b-7986-4670-926a-4d5b86a35ef6" providerId="ADAL" clId="{8A672F5F-7B40-4054-A80D-1386FFF4DFD9}" dt="2020-08-23T23:12:44.087" v="7724" actId="26606"/>
          <ac:picMkLst>
            <pc:docMk/>
            <pc:sldMk cId="858393470" sldId="846"/>
            <ac:picMk id="31" creationId="{3AA16612-ACD2-4A16-8F2B-4514FD6BF28F}"/>
          </ac:picMkLst>
        </pc:picChg>
      </pc:sldChg>
      <pc:sldChg chg="addSp delSp modSp new mod setBg setClrOvrMap">
        <pc:chgData name="Darryl  Coleman" userId="04e2e37b-7986-4670-926a-4d5b86a35ef6" providerId="ADAL" clId="{8A672F5F-7B40-4054-A80D-1386FFF4DFD9}" dt="2020-08-23T23:25:49.471" v="7839" actId="255"/>
        <pc:sldMkLst>
          <pc:docMk/>
          <pc:sldMk cId="2080063383" sldId="847"/>
        </pc:sldMkLst>
        <pc:spChg chg="mod">
          <ac:chgData name="Darryl  Coleman" userId="04e2e37b-7986-4670-926a-4d5b86a35ef6" providerId="ADAL" clId="{8A672F5F-7B40-4054-A80D-1386FFF4DFD9}" dt="2020-08-23T23:25:49.471" v="7839" actId="255"/>
          <ac:spMkLst>
            <pc:docMk/>
            <pc:sldMk cId="2080063383" sldId="847"/>
            <ac:spMk id="2" creationId="{4E4DA433-AC69-4FB2-8BFB-3BE98DD109A7}"/>
          </ac:spMkLst>
        </pc:spChg>
        <pc:spChg chg="mod">
          <ac:chgData name="Darryl  Coleman" userId="04e2e37b-7986-4670-926a-4d5b86a35ef6" providerId="ADAL" clId="{8A672F5F-7B40-4054-A80D-1386FFF4DFD9}" dt="2020-08-23T22:37:20.834" v="7635" actId="14100"/>
          <ac:spMkLst>
            <pc:docMk/>
            <pc:sldMk cId="2080063383" sldId="847"/>
            <ac:spMk id="3" creationId="{9F99F3C2-D247-4374-BB76-D77923B14D1F}"/>
          </ac:spMkLst>
        </pc:spChg>
        <pc:spChg chg="add del">
          <ac:chgData name="Darryl  Coleman" userId="04e2e37b-7986-4670-926a-4d5b86a35ef6" providerId="ADAL" clId="{8A672F5F-7B40-4054-A80D-1386FFF4DFD9}" dt="2020-08-20T16:06:38.795" v="410" actId="26606"/>
          <ac:spMkLst>
            <pc:docMk/>
            <pc:sldMk cId="2080063383" sldId="847"/>
            <ac:spMk id="8" creationId="{4351DFE5-F63D-4BE0-BDA9-E3EB88F01AA5}"/>
          </ac:spMkLst>
        </pc:spChg>
        <pc:spChg chg="add del">
          <ac:chgData name="Darryl  Coleman" userId="04e2e37b-7986-4670-926a-4d5b86a35ef6" providerId="ADAL" clId="{8A672F5F-7B40-4054-A80D-1386FFF4DFD9}" dt="2020-08-20T16:10:30.656" v="435" actId="26606"/>
          <ac:spMkLst>
            <pc:docMk/>
            <pc:sldMk cId="2080063383" sldId="847"/>
            <ac:spMk id="15" creationId="{3B854194-185D-494D-905C-7C7CB2E30F6E}"/>
          </ac:spMkLst>
        </pc:spChg>
        <pc:spChg chg="add del">
          <ac:chgData name="Darryl  Coleman" userId="04e2e37b-7986-4670-926a-4d5b86a35ef6" providerId="ADAL" clId="{8A672F5F-7B40-4054-A80D-1386FFF4DFD9}" dt="2020-08-20T16:10:30.656" v="435" actId="26606"/>
          <ac:spMkLst>
            <pc:docMk/>
            <pc:sldMk cId="2080063383" sldId="847"/>
            <ac:spMk id="17" creationId="{B4F5FA0D-0104-4987-8241-EFF7C85B88DE}"/>
          </ac:spMkLst>
        </pc:spChg>
        <pc:spChg chg="add del">
          <ac:chgData name="Darryl  Coleman" userId="04e2e37b-7986-4670-926a-4d5b86a35ef6" providerId="ADAL" clId="{8A672F5F-7B40-4054-A80D-1386FFF4DFD9}" dt="2020-08-20T16:10:56.112" v="441" actId="26606"/>
          <ac:spMkLst>
            <pc:docMk/>
            <pc:sldMk cId="2080063383" sldId="847"/>
            <ac:spMk id="24" creationId="{4351DFE5-F63D-4BE0-BDA9-E3EB88F01AA5}"/>
          </ac:spMkLst>
        </pc:spChg>
        <pc:spChg chg="add del">
          <ac:chgData name="Darryl  Coleman" userId="04e2e37b-7986-4670-926a-4d5b86a35ef6" providerId="ADAL" clId="{8A672F5F-7B40-4054-A80D-1386FFF4DFD9}" dt="2020-08-20T16:10:54.596" v="438" actId="26606"/>
          <ac:spMkLst>
            <pc:docMk/>
            <pc:sldMk cId="2080063383" sldId="847"/>
            <ac:spMk id="31" creationId="{4351DFE5-F63D-4BE0-BDA9-E3EB88F01AA5}"/>
          </ac:spMkLst>
        </pc:spChg>
        <pc:spChg chg="add del">
          <ac:chgData name="Darryl  Coleman" userId="04e2e37b-7986-4670-926a-4d5b86a35ef6" providerId="ADAL" clId="{8A672F5F-7B40-4054-A80D-1386FFF4DFD9}" dt="2020-08-20T16:10:56.085" v="440" actId="26606"/>
          <ac:spMkLst>
            <pc:docMk/>
            <pc:sldMk cId="2080063383" sldId="847"/>
            <ac:spMk id="35" creationId="{2CB6C291-6CAF-46DF-ACFF-AADF0FD03F58}"/>
          </ac:spMkLst>
        </pc:spChg>
        <pc:spChg chg="add del">
          <ac:chgData name="Darryl  Coleman" userId="04e2e37b-7986-4670-926a-4d5b86a35ef6" providerId="ADAL" clId="{8A672F5F-7B40-4054-A80D-1386FFF4DFD9}" dt="2020-08-20T16:11:04.684" v="443" actId="26606"/>
          <ac:spMkLst>
            <pc:docMk/>
            <pc:sldMk cId="2080063383" sldId="847"/>
            <ac:spMk id="37" creationId="{2EC40DB1-B719-4A13-9A4D-0966B4B27866}"/>
          </ac:spMkLst>
        </pc:spChg>
        <pc:spChg chg="add del">
          <ac:chgData name="Darryl  Coleman" userId="04e2e37b-7986-4670-926a-4d5b86a35ef6" providerId="ADAL" clId="{8A672F5F-7B40-4054-A80D-1386FFF4DFD9}" dt="2020-08-20T16:11:04.684" v="443" actId="26606"/>
          <ac:spMkLst>
            <pc:docMk/>
            <pc:sldMk cId="2080063383" sldId="847"/>
            <ac:spMk id="38" creationId="{76EFD3D9-44F0-4267-BCC1-1613E79D8274}"/>
          </ac:spMkLst>
        </pc:spChg>
        <pc:spChg chg="add del">
          <ac:chgData name="Darryl  Coleman" userId="04e2e37b-7986-4670-926a-4d5b86a35ef6" providerId="ADAL" clId="{8A672F5F-7B40-4054-A80D-1386FFF4DFD9}" dt="2020-08-20T16:11:04.684" v="443" actId="26606"/>
          <ac:spMkLst>
            <pc:docMk/>
            <pc:sldMk cId="2080063383" sldId="847"/>
            <ac:spMk id="39" creationId="{82211336-CFF3-412D-868A-6679C1004C45}"/>
          </ac:spMkLst>
        </pc:spChg>
        <pc:spChg chg="add del">
          <ac:chgData name="Darryl  Coleman" userId="04e2e37b-7986-4670-926a-4d5b86a35ef6" providerId="ADAL" clId="{8A672F5F-7B40-4054-A80D-1386FFF4DFD9}" dt="2020-08-20T16:11:04.684" v="443" actId="26606"/>
          <ac:spMkLst>
            <pc:docMk/>
            <pc:sldMk cId="2080063383" sldId="847"/>
            <ac:spMk id="40" creationId="{A779A851-95D6-41AF-937A-B0E4B7F6FA8D}"/>
          </ac:spMkLst>
        </pc:spChg>
        <pc:spChg chg="add del">
          <ac:chgData name="Darryl  Coleman" userId="04e2e37b-7986-4670-926a-4d5b86a35ef6" providerId="ADAL" clId="{8A672F5F-7B40-4054-A80D-1386FFF4DFD9}" dt="2020-08-20T16:11:04.684" v="443" actId="26606"/>
          <ac:spMkLst>
            <pc:docMk/>
            <pc:sldMk cId="2080063383" sldId="847"/>
            <ac:spMk id="41" creationId="{953FB2E7-B6CB-429C-81EB-D9516D6D5C8D}"/>
          </ac:spMkLst>
        </pc:spChg>
        <pc:spChg chg="add del">
          <ac:chgData name="Darryl  Coleman" userId="04e2e37b-7986-4670-926a-4d5b86a35ef6" providerId="ADAL" clId="{8A672F5F-7B40-4054-A80D-1386FFF4DFD9}" dt="2020-08-23T22:36:03.415" v="7619" actId="26606"/>
          <ac:spMkLst>
            <pc:docMk/>
            <pc:sldMk cId="2080063383" sldId="847"/>
            <ac:spMk id="46" creationId="{2CB6C291-6CAF-46DF-ACFF-AADF0FD03F58}"/>
          </ac:spMkLst>
        </pc:spChg>
        <pc:spChg chg="add del">
          <ac:chgData name="Darryl  Coleman" userId="04e2e37b-7986-4670-926a-4d5b86a35ef6" providerId="ADAL" clId="{8A672F5F-7B40-4054-A80D-1386FFF4DFD9}" dt="2020-08-23T22:36:03.389" v="7618" actId="26606"/>
          <ac:spMkLst>
            <pc:docMk/>
            <pc:sldMk cId="2080063383" sldId="847"/>
            <ac:spMk id="53" creationId="{76EFD3D9-44F0-4267-BCC1-1613E79D8274}"/>
          </ac:spMkLst>
        </pc:spChg>
        <pc:spChg chg="add del">
          <ac:chgData name="Darryl  Coleman" userId="04e2e37b-7986-4670-926a-4d5b86a35ef6" providerId="ADAL" clId="{8A672F5F-7B40-4054-A80D-1386FFF4DFD9}" dt="2020-08-23T22:36:03.389" v="7618" actId="26606"/>
          <ac:spMkLst>
            <pc:docMk/>
            <pc:sldMk cId="2080063383" sldId="847"/>
            <ac:spMk id="55" creationId="{A779A851-95D6-41AF-937A-B0E4B7F6FA8D}"/>
          </ac:spMkLst>
        </pc:spChg>
        <pc:spChg chg="add del">
          <ac:chgData name="Darryl  Coleman" userId="04e2e37b-7986-4670-926a-4d5b86a35ef6" providerId="ADAL" clId="{8A672F5F-7B40-4054-A80D-1386FFF4DFD9}" dt="2020-08-23T22:36:03.389" v="7618" actId="26606"/>
          <ac:spMkLst>
            <pc:docMk/>
            <pc:sldMk cId="2080063383" sldId="847"/>
            <ac:spMk id="57" creationId="{953FB2E7-B6CB-429C-81EB-D9516D6D5C8D}"/>
          </ac:spMkLst>
        </pc:spChg>
        <pc:spChg chg="add del">
          <ac:chgData name="Darryl  Coleman" userId="04e2e37b-7986-4670-926a-4d5b86a35ef6" providerId="ADAL" clId="{8A672F5F-7B40-4054-A80D-1386FFF4DFD9}" dt="2020-08-23T22:36:03.389" v="7618" actId="26606"/>
          <ac:spMkLst>
            <pc:docMk/>
            <pc:sldMk cId="2080063383" sldId="847"/>
            <ac:spMk id="59" creationId="{2EC40DB1-B719-4A13-9A4D-0966B4B27866}"/>
          </ac:spMkLst>
        </pc:spChg>
        <pc:spChg chg="add del">
          <ac:chgData name="Darryl  Coleman" userId="04e2e37b-7986-4670-926a-4d5b86a35ef6" providerId="ADAL" clId="{8A672F5F-7B40-4054-A80D-1386FFF4DFD9}" dt="2020-08-23T22:36:03.389" v="7618" actId="26606"/>
          <ac:spMkLst>
            <pc:docMk/>
            <pc:sldMk cId="2080063383" sldId="847"/>
            <ac:spMk id="61" creationId="{82211336-CFF3-412D-868A-6679C1004C45}"/>
          </ac:spMkLst>
        </pc:spChg>
        <pc:spChg chg="add del">
          <ac:chgData name="Darryl  Coleman" userId="04e2e37b-7986-4670-926a-4d5b86a35ef6" providerId="ADAL" clId="{8A672F5F-7B40-4054-A80D-1386FFF4DFD9}" dt="2020-08-23T22:36:32.322" v="7626" actId="26606"/>
          <ac:spMkLst>
            <pc:docMk/>
            <pc:sldMk cId="2080063383" sldId="847"/>
            <ac:spMk id="63" creationId="{1C4A7C96-9E71-4CE8-ADCD-504C0D522B89}"/>
          </ac:spMkLst>
        </pc:spChg>
        <pc:spChg chg="add del">
          <ac:chgData name="Darryl  Coleman" userId="04e2e37b-7986-4670-926a-4d5b86a35ef6" providerId="ADAL" clId="{8A672F5F-7B40-4054-A80D-1386FFF4DFD9}" dt="2020-08-23T22:36:56.110" v="7631" actId="26606"/>
          <ac:spMkLst>
            <pc:docMk/>
            <pc:sldMk cId="2080063383" sldId="847"/>
            <ac:spMk id="68" creationId="{B6CDA21F-E7AF-4C75-8395-33F58D5B0E45}"/>
          </ac:spMkLst>
        </pc:spChg>
        <pc:spChg chg="add del">
          <ac:chgData name="Darryl  Coleman" userId="04e2e37b-7986-4670-926a-4d5b86a35ef6" providerId="ADAL" clId="{8A672F5F-7B40-4054-A80D-1386FFF4DFD9}" dt="2020-08-23T22:36:56.110" v="7631" actId="26606"/>
          <ac:spMkLst>
            <pc:docMk/>
            <pc:sldMk cId="2080063383" sldId="847"/>
            <ac:spMk id="75" creationId="{D5B0017B-2ECA-49AF-B397-DC140825DF8D}"/>
          </ac:spMkLst>
        </pc:spChg>
        <pc:spChg chg="add">
          <ac:chgData name="Darryl  Coleman" userId="04e2e37b-7986-4670-926a-4d5b86a35ef6" providerId="ADAL" clId="{8A672F5F-7B40-4054-A80D-1386FFF4DFD9}" dt="2020-08-23T22:36:56.110" v="7631" actId="26606"/>
          <ac:spMkLst>
            <pc:docMk/>
            <pc:sldMk cId="2080063383" sldId="847"/>
            <ac:spMk id="82" creationId="{DBF61EA3-B236-439E-9C0B-340980D56BEE}"/>
          </ac:spMkLst>
        </pc:spChg>
        <pc:spChg chg="add">
          <ac:chgData name="Darryl  Coleman" userId="04e2e37b-7986-4670-926a-4d5b86a35ef6" providerId="ADAL" clId="{8A672F5F-7B40-4054-A80D-1386FFF4DFD9}" dt="2020-08-23T22:36:56.110" v="7631" actId="26606"/>
          <ac:spMkLst>
            <pc:docMk/>
            <pc:sldMk cId="2080063383" sldId="847"/>
            <ac:spMk id="88" creationId="{E659831F-0D9A-4C63-9EBB-8435B85A440F}"/>
          </ac:spMkLst>
        </pc:spChg>
        <pc:grpChg chg="add del">
          <ac:chgData name="Darryl  Coleman" userId="04e2e37b-7986-4670-926a-4d5b86a35ef6" providerId="ADAL" clId="{8A672F5F-7B40-4054-A80D-1386FFF4DFD9}" dt="2020-08-23T22:36:56.110" v="7631" actId="26606"/>
          <ac:grpSpMkLst>
            <pc:docMk/>
            <pc:sldMk cId="2080063383" sldId="847"/>
            <ac:grpSpMk id="70" creationId="{AE1C45F0-260A-458C-96ED-C1F6D2151219}"/>
          </ac:grpSpMkLst>
        </pc:grpChg>
        <pc:grpChg chg="add">
          <ac:chgData name="Darryl  Coleman" userId="04e2e37b-7986-4670-926a-4d5b86a35ef6" providerId="ADAL" clId="{8A672F5F-7B40-4054-A80D-1386FFF4DFD9}" dt="2020-08-23T22:36:56.110" v="7631" actId="26606"/>
          <ac:grpSpMkLst>
            <pc:docMk/>
            <pc:sldMk cId="2080063383" sldId="847"/>
            <ac:grpSpMk id="84" creationId="{28FAF094-D087-493F-8DF9-A486C2D6BBAA}"/>
          </ac:grpSpMkLst>
        </pc:grpChg>
        <pc:picChg chg="add del">
          <ac:chgData name="Darryl  Coleman" userId="04e2e37b-7986-4670-926a-4d5b86a35ef6" providerId="ADAL" clId="{8A672F5F-7B40-4054-A80D-1386FFF4DFD9}" dt="2020-08-20T16:06:38.795" v="410" actId="26606"/>
          <ac:picMkLst>
            <pc:docMk/>
            <pc:sldMk cId="2080063383" sldId="847"/>
            <ac:picMk id="10" creationId="{3AA16612-ACD2-4A16-8F2B-4514FD6BF28F}"/>
          </ac:picMkLst>
        </pc:picChg>
        <pc:picChg chg="add del">
          <ac:chgData name="Darryl  Coleman" userId="04e2e37b-7986-4670-926a-4d5b86a35ef6" providerId="ADAL" clId="{8A672F5F-7B40-4054-A80D-1386FFF4DFD9}" dt="2020-08-20T16:10:30.656" v="435" actId="26606"/>
          <ac:picMkLst>
            <pc:docMk/>
            <pc:sldMk cId="2080063383" sldId="847"/>
            <ac:picMk id="19" creationId="{2897127E-6CEF-446C-BE87-93B7C46E49D1}"/>
          </ac:picMkLst>
        </pc:picChg>
        <pc:picChg chg="add del">
          <ac:chgData name="Darryl  Coleman" userId="04e2e37b-7986-4670-926a-4d5b86a35ef6" providerId="ADAL" clId="{8A672F5F-7B40-4054-A80D-1386FFF4DFD9}" dt="2020-08-20T16:10:56.112" v="441" actId="26606"/>
          <ac:picMkLst>
            <pc:docMk/>
            <pc:sldMk cId="2080063383" sldId="847"/>
            <ac:picMk id="26" creationId="{3AA16612-ACD2-4A16-8F2B-4514FD6BF28F}"/>
          </ac:picMkLst>
        </pc:picChg>
        <pc:picChg chg="add del">
          <ac:chgData name="Darryl  Coleman" userId="04e2e37b-7986-4670-926a-4d5b86a35ef6" providerId="ADAL" clId="{8A672F5F-7B40-4054-A80D-1386FFF4DFD9}" dt="2020-08-20T16:10:54.596" v="438" actId="26606"/>
          <ac:picMkLst>
            <pc:docMk/>
            <pc:sldMk cId="2080063383" sldId="847"/>
            <ac:picMk id="33" creationId="{3AA16612-ACD2-4A16-8F2B-4514FD6BF28F}"/>
          </ac:picMkLst>
        </pc:picChg>
        <pc:picChg chg="add del">
          <ac:chgData name="Darryl  Coleman" userId="04e2e37b-7986-4670-926a-4d5b86a35ef6" providerId="ADAL" clId="{8A672F5F-7B40-4054-A80D-1386FFF4DFD9}" dt="2020-08-20T16:10:56.085" v="440" actId="26606"/>
          <ac:picMkLst>
            <pc:docMk/>
            <pc:sldMk cId="2080063383" sldId="847"/>
            <ac:picMk id="36" creationId="{63C11A00-A2A3-417C-B33D-DC753ED7C3BB}"/>
          </ac:picMkLst>
        </pc:picChg>
        <pc:picChg chg="add del">
          <ac:chgData name="Darryl  Coleman" userId="04e2e37b-7986-4670-926a-4d5b86a35ef6" providerId="ADAL" clId="{8A672F5F-7B40-4054-A80D-1386FFF4DFD9}" dt="2020-08-23T22:36:03.415" v="7619" actId="26606"/>
          <ac:picMkLst>
            <pc:docMk/>
            <pc:sldMk cId="2080063383" sldId="847"/>
            <ac:picMk id="48" creationId="{63C11A00-A2A3-417C-B33D-DC753ED7C3BB}"/>
          </ac:picMkLst>
        </pc:picChg>
        <pc:cxnChg chg="add del">
          <ac:chgData name="Darryl  Coleman" userId="04e2e37b-7986-4670-926a-4d5b86a35ef6" providerId="ADAL" clId="{8A672F5F-7B40-4054-A80D-1386FFF4DFD9}" dt="2020-08-23T22:36:56.110" v="7631" actId="26606"/>
          <ac:cxnSpMkLst>
            <pc:docMk/>
            <pc:sldMk cId="2080063383" sldId="847"/>
            <ac:cxnSpMk id="77" creationId="{6CF1BAF6-AD41-4082-B212-8A1F9A2E8779}"/>
          </ac:cxnSpMkLst>
        </pc:cxnChg>
      </pc:sldChg>
      <pc:sldChg chg="addSp delSp modSp new mod ord setBg modAnim">
        <pc:chgData name="Darryl  Coleman" userId="04e2e37b-7986-4670-926a-4d5b86a35ef6" providerId="ADAL" clId="{8A672F5F-7B40-4054-A80D-1386FFF4DFD9}" dt="2020-08-23T23:25:40.146" v="7838" actId="207"/>
        <pc:sldMkLst>
          <pc:docMk/>
          <pc:sldMk cId="851577551" sldId="848"/>
        </pc:sldMkLst>
        <pc:spChg chg="mod">
          <ac:chgData name="Darryl  Coleman" userId="04e2e37b-7986-4670-926a-4d5b86a35ef6" providerId="ADAL" clId="{8A672F5F-7B40-4054-A80D-1386FFF4DFD9}" dt="2020-08-23T23:25:40.146" v="7838" actId="207"/>
          <ac:spMkLst>
            <pc:docMk/>
            <pc:sldMk cId="851577551" sldId="848"/>
            <ac:spMk id="2" creationId="{2344E043-F52E-4567-A22E-A22246E7E881}"/>
          </ac:spMkLst>
        </pc:spChg>
        <pc:spChg chg="del mod">
          <ac:chgData name="Darryl  Coleman" userId="04e2e37b-7986-4670-926a-4d5b86a35ef6" providerId="ADAL" clId="{8A672F5F-7B40-4054-A80D-1386FFF4DFD9}" dt="2020-08-20T15:46:18.994" v="130"/>
          <ac:spMkLst>
            <pc:docMk/>
            <pc:sldMk cId="851577551" sldId="848"/>
            <ac:spMk id="3" creationId="{EF6D6041-D417-435B-821D-6EB85C0D7121}"/>
          </ac:spMkLst>
        </pc:spChg>
        <pc:spChg chg="add del">
          <ac:chgData name="Darryl  Coleman" userId="04e2e37b-7986-4670-926a-4d5b86a35ef6" providerId="ADAL" clId="{8A672F5F-7B40-4054-A80D-1386FFF4DFD9}" dt="2020-08-20T15:47:01.467" v="135" actId="26606"/>
          <ac:spMkLst>
            <pc:docMk/>
            <pc:sldMk cId="851577551" sldId="848"/>
            <ac:spMk id="8" creationId="{3B854194-185D-494D-905C-7C7CB2E30F6E}"/>
          </ac:spMkLst>
        </pc:spChg>
        <pc:spChg chg="add del">
          <ac:chgData name="Darryl  Coleman" userId="04e2e37b-7986-4670-926a-4d5b86a35ef6" providerId="ADAL" clId="{8A672F5F-7B40-4054-A80D-1386FFF4DFD9}" dt="2020-08-20T15:47:01.467" v="135" actId="26606"/>
          <ac:spMkLst>
            <pc:docMk/>
            <pc:sldMk cId="851577551" sldId="848"/>
            <ac:spMk id="10" creationId="{B4F5FA0D-0104-4987-8241-EFF7C85B88DE}"/>
          </ac:spMkLst>
        </pc:spChg>
        <pc:spChg chg="add del">
          <ac:chgData name="Darryl  Coleman" userId="04e2e37b-7986-4670-926a-4d5b86a35ef6" providerId="ADAL" clId="{8A672F5F-7B40-4054-A80D-1386FFF4DFD9}" dt="2020-08-20T15:53:58.851" v="215" actId="22"/>
          <ac:spMkLst>
            <pc:docMk/>
            <pc:sldMk cId="851577551" sldId="848"/>
            <ac:spMk id="13" creationId="{51970879-87F7-48A9-A8BE-163647C63AA5}"/>
          </ac:spMkLst>
        </pc:spChg>
        <pc:spChg chg="add del">
          <ac:chgData name="Darryl  Coleman" userId="04e2e37b-7986-4670-926a-4d5b86a35ef6" providerId="ADAL" clId="{8A672F5F-7B40-4054-A80D-1386FFF4DFD9}" dt="2020-08-20T15:47:06.516" v="136" actId="478"/>
          <ac:spMkLst>
            <pc:docMk/>
            <pc:sldMk cId="851577551" sldId="848"/>
            <ac:spMk id="16" creationId="{962470B1-6246-47C3-B989-79BECF88D1CA}"/>
          </ac:spMkLst>
        </pc:spChg>
        <pc:spChg chg="add del">
          <ac:chgData name="Darryl  Coleman" userId="04e2e37b-7986-4670-926a-4d5b86a35ef6" providerId="ADAL" clId="{8A672F5F-7B40-4054-A80D-1386FFF4DFD9}" dt="2020-08-23T23:12:48.160" v="7725" actId="26606"/>
          <ac:spMkLst>
            <pc:docMk/>
            <pc:sldMk cId="851577551" sldId="848"/>
            <ac:spMk id="19" creationId="{9AF5C66A-E8F2-4E13-98A3-FE96597C5A42}"/>
          </ac:spMkLst>
        </pc:spChg>
        <pc:spChg chg="add">
          <ac:chgData name="Darryl  Coleman" userId="04e2e37b-7986-4670-926a-4d5b86a35ef6" providerId="ADAL" clId="{8A672F5F-7B40-4054-A80D-1386FFF4DFD9}" dt="2020-08-23T23:12:48.160" v="7725" actId="26606"/>
          <ac:spMkLst>
            <pc:docMk/>
            <pc:sldMk cId="851577551" sldId="848"/>
            <ac:spMk id="26" creationId="{47942995-B07F-4636-9A06-C6A104B260A8}"/>
          </ac:spMkLst>
        </pc:spChg>
        <pc:spChg chg="add">
          <ac:chgData name="Darryl  Coleman" userId="04e2e37b-7986-4670-926a-4d5b86a35ef6" providerId="ADAL" clId="{8A672F5F-7B40-4054-A80D-1386FFF4DFD9}" dt="2020-08-23T23:12:48.160" v="7725" actId="26606"/>
          <ac:spMkLst>
            <pc:docMk/>
            <pc:sldMk cId="851577551" sldId="848"/>
            <ac:spMk id="33" creationId="{B81933D1-5615-42C7-9C0B-4EB7105CCE2D}"/>
          </ac:spMkLst>
        </pc:spChg>
        <pc:spChg chg="add">
          <ac:chgData name="Darryl  Coleman" userId="04e2e37b-7986-4670-926a-4d5b86a35ef6" providerId="ADAL" clId="{8A672F5F-7B40-4054-A80D-1386FFF4DFD9}" dt="2020-08-23T23:12:48.160" v="7725" actId="26606"/>
          <ac:spMkLst>
            <pc:docMk/>
            <pc:sldMk cId="851577551" sldId="848"/>
            <ac:spMk id="35" creationId="{19C9EAEA-39D0-4B0E-A0EB-51E7B26740B1}"/>
          </ac:spMkLst>
        </pc:spChg>
        <pc:grpChg chg="add">
          <ac:chgData name="Darryl  Coleman" userId="04e2e37b-7986-4670-926a-4d5b86a35ef6" providerId="ADAL" clId="{8A672F5F-7B40-4054-A80D-1386FFF4DFD9}" dt="2020-08-23T23:12:48.160" v="7725" actId="26606"/>
          <ac:grpSpMkLst>
            <pc:docMk/>
            <pc:sldMk cId="851577551" sldId="848"/>
            <ac:grpSpMk id="28" creationId="{032D8612-31EB-44CF-A1D0-14FD4C705424}"/>
          </ac:grpSpMkLst>
        </pc:grpChg>
        <pc:picChg chg="add mod">
          <ac:chgData name="Darryl  Coleman" userId="04e2e37b-7986-4670-926a-4d5b86a35ef6" providerId="ADAL" clId="{8A672F5F-7B40-4054-A80D-1386FFF4DFD9}" dt="2020-08-23T23:12:48.160" v="7725" actId="26606"/>
          <ac:picMkLst>
            <pc:docMk/>
            <pc:sldMk cId="851577551" sldId="848"/>
            <ac:picMk id="4" creationId="{111087FC-46BE-4DF1-9595-C8415837A3EB}"/>
          </ac:picMkLst>
        </pc:picChg>
        <pc:picChg chg="add del">
          <ac:chgData name="Darryl  Coleman" userId="04e2e37b-7986-4670-926a-4d5b86a35ef6" providerId="ADAL" clId="{8A672F5F-7B40-4054-A80D-1386FFF4DFD9}" dt="2020-08-20T15:47:01.467" v="135" actId="26606"/>
          <ac:picMkLst>
            <pc:docMk/>
            <pc:sldMk cId="851577551" sldId="848"/>
            <ac:picMk id="12" creationId="{2897127E-6CEF-446C-BE87-93B7C46E49D1}"/>
          </ac:picMkLst>
        </pc:picChg>
        <pc:picChg chg="add del">
          <ac:chgData name="Darryl  Coleman" userId="04e2e37b-7986-4670-926a-4d5b86a35ef6" providerId="ADAL" clId="{8A672F5F-7B40-4054-A80D-1386FFF4DFD9}" dt="2020-08-23T23:12:48.160" v="7725" actId="26606"/>
          <ac:picMkLst>
            <pc:docMk/>
            <pc:sldMk cId="851577551" sldId="848"/>
            <ac:picMk id="21" creationId="{AC860275-E106-493A-8BF0-E0A91130EF6A}"/>
          </ac:picMkLst>
        </pc:picChg>
      </pc:sldChg>
      <pc:sldChg chg="addSp delSp modSp new mod setBg">
        <pc:chgData name="Darryl  Coleman" userId="04e2e37b-7986-4670-926a-4d5b86a35ef6" providerId="ADAL" clId="{8A672F5F-7B40-4054-A80D-1386FFF4DFD9}" dt="2020-08-23T23:36:58.056" v="7946" actId="2711"/>
        <pc:sldMkLst>
          <pc:docMk/>
          <pc:sldMk cId="2758561022" sldId="849"/>
        </pc:sldMkLst>
        <pc:spChg chg="mod">
          <ac:chgData name="Darryl  Coleman" userId="04e2e37b-7986-4670-926a-4d5b86a35ef6" providerId="ADAL" clId="{8A672F5F-7B40-4054-A80D-1386FFF4DFD9}" dt="2020-08-23T23:25:24.013" v="7835" actId="255"/>
          <ac:spMkLst>
            <pc:docMk/>
            <pc:sldMk cId="2758561022" sldId="849"/>
            <ac:spMk id="2" creationId="{CB33931A-7340-4D20-A5C6-FCC60D3C9F77}"/>
          </ac:spMkLst>
        </pc:spChg>
        <pc:spChg chg="mod">
          <ac:chgData name="Darryl  Coleman" userId="04e2e37b-7986-4670-926a-4d5b86a35ef6" providerId="ADAL" clId="{8A672F5F-7B40-4054-A80D-1386FFF4DFD9}" dt="2020-08-23T23:36:58.056" v="7946" actId="2711"/>
          <ac:spMkLst>
            <pc:docMk/>
            <pc:sldMk cId="2758561022" sldId="849"/>
            <ac:spMk id="3" creationId="{3874E721-E1D8-4EBD-AECB-377E6721B467}"/>
          </ac:spMkLst>
        </pc:spChg>
        <pc:spChg chg="add del">
          <ac:chgData name="Darryl  Coleman" userId="04e2e37b-7986-4670-926a-4d5b86a35ef6" providerId="ADAL" clId="{8A672F5F-7B40-4054-A80D-1386FFF4DFD9}" dt="2020-08-20T15:55:06.521" v="301" actId="26606"/>
          <ac:spMkLst>
            <pc:docMk/>
            <pc:sldMk cId="2758561022" sldId="849"/>
            <ac:spMk id="8" creationId="{3B854194-185D-494D-905C-7C7CB2E30F6E}"/>
          </ac:spMkLst>
        </pc:spChg>
        <pc:spChg chg="add del">
          <ac:chgData name="Darryl  Coleman" userId="04e2e37b-7986-4670-926a-4d5b86a35ef6" providerId="ADAL" clId="{8A672F5F-7B40-4054-A80D-1386FFF4DFD9}" dt="2020-08-20T15:55:06.521" v="301" actId="26606"/>
          <ac:spMkLst>
            <pc:docMk/>
            <pc:sldMk cId="2758561022" sldId="849"/>
            <ac:spMk id="10" creationId="{B4F5FA0D-0104-4987-8241-EFF7C85B88DE}"/>
          </ac:spMkLst>
        </pc:spChg>
        <pc:spChg chg="add del">
          <ac:chgData name="Darryl  Coleman" userId="04e2e37b-7986-4670-926a-4d5b86a35ef6" providerId="ADAL" clId="{8A672F5F-7B40-4054-A80D-1386FFF4DFD9}" dt="2020-08-23T23:12:51.306" v="7726" actId="26606"/>
          <ac:spMkLst>
            <pc:docMk/>
            <pc:sldMk cId="2758561022" sldId="849"/>
            <ac:spMk id="17" creationId="{4351DFE5-F63D-4BE0-BDA9-E3EB88F01AA5}"/>
          </ac:spMkLst>
        </pc:spChg>
        <pc:spChg chg="add">
          <ac:chgData name="Darryl  Coleman" userId="04e2e37b-7986-4670-926a-4d5b86a35ef6" providerId="ADAL" clId="{8A672F5F-7B40-4054-A80D-1386FFF4DFD9}" dt="2020-08-23T23:12:51.306" v="7726" actId="26606"/>
          <ac:spMkLst>
            <pc:docMk/>
            <pc:sldMk cId="2758561022" sldId="849"/>
            <ac:spMk id="24" creationId="{DBF61EA3-B236-439E-9C0B-340980D56BEE}"/>
          </ac:spMkLst>
        </pc:spChg>
        <pc:spChg chg="add">
          <ac:chgData name="Darryl  Coleman" userId="04e2e37b-7986-4670-926a-4d5b86a35ef6" providerId="ADAL" clId="{8A672F5F-7B40-4054-A80D-1386FFF4DFD9}" dt="2020-08-23T23:12:51.306" v="7726" actId="26606"/>
          <ac:spMkLst>
            <pc:docMk/>
            <pc:sldMk cId="2758561022" sldId="849"/>
            <ac:spMk id="30" creationId="{E659831F-0D9A-4C63-9EBB-8435B85A440F}"/>
          </ac:spMkLst>
        </pc:spChg>
        <pc:grpChg chg="add">
          <ac:chgData name="Darryl  Coleman" userId="04e2e37b-7986-4670-926a-4d5b86a35ef6" providerId="ADAL" clId="{8A672F5F-7B40-4054-A80D-1386FFF4DFD9}" dt="2020-08-23T23:12:51.306" v="7726" actId="26606"/>
          <ac:grpSpMkLst>
            <pc:docMk/>
            <pc:sldMk cId="2758561022" sldId="849"/>
            <ac:grpSpMk id="26" creationId="{28FAF094-D087-493F-8DF9-A486C2D6BBAA}"/>
          </ac:grpSpMkLst>
        </pc:grpChg>
        <pc:picChg chg="add del">
          <ac:chgData name="Darryl  Coleman" userId="04e2e37b-7986-4670-926a-4d5b86a35ef6" providerId="ADAL" clId="{8A672F5F-7B40-4054-A80D-1386FFF4DFD9}" dt="2020-08-20T15:55:06.521" v="301" actId="26606"/>
          <ac:picMkLst>
            <pc:docMk/>
            <pc:sldMk cId="2758561022" sldId="849"/>
            <ac:picMk id="12" creationId="{2897127E-6CEF-446C-BE87-93B7C46E49D1}"/>
          </ac:picMkLst>
        </pc:picChg>
        <pc:picChg chg="add del">
          <ac:chgData name="Darryl  Coleman" userId="04e2e37b-7986-4670-926a-4d5b86a35ef6" providerId="ADAL" clId="{8A672F5F-7B40-4054-A80D-1386FFF4DFD9}" dt="2020-08-23T23:12:51.306" v="7726" actId="26606"/>
          <ac:picMkLst>
            <pc:docMk/>
            <pc:sldMk cId="2758561022" sldId="849"/>
            <ac:picMk id="19" creationId="{3AA16612-ACD2-4A16-8F2B-4514FD6BF28F}"/>
          </ac:picMkLst>
        </pc:picChg>
      </pc:sldChg>
      <pc:sldChg chg="modSp new del mod">
        <pc:chgData name="Darryl  Coleman" userId="04e2e37b-7986-4670-926a-4d5b86a35ef6" providerId="ADAL" clId="{8A672F5F-7B40-4054-A80D-1386FFF4DFD9}" dt="2020-08-20T16:12:44.987" v="451" actId="47"/>
        <pc:sldMkLst>
          <pc:docMk/>
          <pc:sldMk cId="1597193592" sldId="850"/>
        </pc:sldMkLst>
        <pc:spChg chg="mod">
          <ac:chgData name="Darryl  Coleman" userId="04e2e37b-7986-4670-926a-4d5b86a35ef6" providerId="ADAL" clId="{8A672F5F-7B40-4054-A80D-1386FFF4DFD9}" dt="2020-08-20T16:12:35.702" v="450" actId="5793"/>
          <ac:spMkLst>
            <pc:docMk/>
            <pc:sldMk cId="1597193592" sldId="850"/>
            <ac:spMk id="3" creationId="{E7CB12B2-FDE5-4F95-8D78-AF5C2E67131D}"/>
          </ac:spMkLst>
        </pc:spChg>
      </pc:sldChg>
      <pc:sldChg chg="addSp delSp modSp new del mod setBg">
        <pc:chgData name="Darryl  Coleman" userId="04e2e37b-7986-4670-926a-4d5b86a35ef6" providerId="ADAL" clId="{8A672F5F-7B40-4054-A80D-1386FFF4DFD9}" dt="2020-08-20T16:10:09.600" v="434" actId="47"/>
        <pc:sldMkLst>
          <pc:docMk/>
          <pc:sldMk cId="4143406331" sldId="850"/>
        </pc:sldMkLst>
        <pc:spChg chg="mod">
          <ac:chgData name="Darryl  Coleman" userId="04e2e37b-7986-4670-926a-4d5b86a35ef6" providerId="ADAL" clId="{8A672F5F-7B40-4054-A80D-1386FFF4DFD9}" dt="2020-08-20T16:09:59.025" v="433" actId="26606"/>
          <ac:spMkLst>
            <pc:docMk/>
            <pc:sldMk cId="4143406331" sldId="850"/>
            <ac:spMk id="2" creationId="{E60324F8-7A95-46CF-B934-F5D34B57403B}"/>
          </ac:spMkLst>
        </pc:spChg>
        <pc:spChg chg="mod">
          <ac:chgData name="Darryl  Coleman" userId="04e2e37b-7986-4670-926a-4d5b86a35ef6" providerId="ADAL" clId="{8A672F5F-7B40-4054-A80D-1386FFF4DFD9}" dt="2020-08-20T16:09:59.025" v="433" actId="26606"/>
          <ac:spMkLst>
            <pc:docMk/>
            <pc:sldMk cId="4143406331" sldId="850"/>
            <ac:spMk id="3" creationId="{968F56E6-91EC-4441-B1FF-A1C2EA76605E}"/>
          </ac:spMkLst>
        </pc:spChg>
        <pc:spChg chg="add del">
          <ac:chgData name="Darryl  Coleman" userId="04e2e37b-7986-4670-926a-4d5b86a35ef6" providerId="ADAL" clId="{8A672F5F-7B40-4054-A80D-1386FFF4DFD9}" dt="2020-08-20T16:09:59.025" v="433" actId="26606"/>
          <ac:spMkLst>
            <pc:docMk/>
            <pc:sldMk cId="4143406331" sldId="850"/>
            <ac:spMk id="8" creationId="{4351DFE5-F63D-4BE0-BDA9-E3EB88F01AA5}"/>
          </ac:spMkLst>
        </pc:spChg>
        <pc:picChg chg="add del">
          <ac:chgData name="Darryl  Coleman" userId="04e2e37b-7986-4670-926a-4d5b86a35ef6" providerId="ADAL" clId="{8A672F5F-7B40-4054-A80D-1386FFF4DFD9}" dt="2020-08-20T16:09:59.025" v="433" actId="26606"/>
          <ac:picMkLst>
            <pc:docMk/>
            <pc:sldMk cId="4143406331" sldId="850"/>
            <ac:picMk id="10" creationId="{3AA16612-ACD2-4A16-8F2B-4514FD6BF28F}"/>
          </ac:picMkLst>
        </pc:picChg>
      </pc:sldChg>
      <pc:sldChg chg="modSp del mod">
        <pc:chgData name="Darryl  Coleman" userId="04e2e37b-7986-4670-926a-4d5b86a35ef6" providerId="ADAL" clId="{8A672F5F-7B40-4054-A80D-1386FFF4DFD9}" dt="2020-08-21T02:01:04.719" v="5929" actId="47"/>
        <pc:sldMkLst>
          <pc:docMk/>
          <pc:sldMk cId="1693541272" sldId="873"/>
        </pc:sldMkLst>
        <pc:spChg chg="mod">
          <ac:chgData name="Darryl  Coleman" userId="04e2e37b-7986-4670-926a-4d5b86a35ef6" providerId="ADAL" clId="{8A672F5F-7B40-4054-A80D-1386FFF4DFD9}" dt="2020-08-20T16:21:30.143" v="604" actId="207"/>
          <ac:spMkLst>
            <pc:docMk/>
            <pc:sldMk cId="1693541272" sldId="873"/>
            <ac:spMk id="5" creationId="{0705D768-7A14-4D46-9217-630E4E7FB9F9}"/>
          </ac:spMkLst>
        </pc:spChg>
      </pc:sldChg>
      <pc:sldChg chg="new del">
        <pc:chgData name="Darryl  Coleman" userId="04e2e37b-7986-4670-926a-4d5b86a35ef6" providerId="ADAL" clId="{8A672F5F-7B40-4054-A80D-1386FFF4DFD9}" dt="2020-08-20T16:22:54.668" v="606" actId="47"/>
        <pc:sldMkLst>
          <pc:docMk/>
          <pc:sldMk cId="3443306819" sldId="874"/>
        </pc:sldMkLst>
      </pc:sldChg>
      <pc:sldChg chg="addSp delSp modSp new del mod ord setBg">
        <pc:chgData name="Darryl  Coleman" userId="04e2e37b-7986-4670-926a-4d5b86a35ef6" providerId="ADAL" clId="{8A672F5F-7B40-4054-A80D-1386FFF4DFD9}" dt="2020-08-20T16:28:00.912" v="721" actId="47"/>
        <pc:sldMkLst>
          <pc:docMk/>
          <pc:sldMk cId="3538340114" sldId="874"/>
        </pc:sldMkLst>
        <pc:spChg chg="mod">
          <ac:chgData name="Darryl  Coleman" userId="04e2e37b-7986-4670-926a-4d5b86a35ef6" providerId="ADAL" clId="{8A672F5F-7B40-4054-A80D-1386FFF4DFD9}" dt="2020-08-20T16:24:45.609" v="720" actId="20577"/>
          <ac:spMkLst>
            <pc:docMk/>
            <pc:sldMk cId="3538340114" sldId="874"/>
            <ac:spMk id="2" creationId="{E010C358-54E0-45F1-B26B-79D092D452B1}"/>
          </ac:spMkLst>
        </pc:spChg>
        <pc:spChg chg="mod">
          <ac:chgData name="Darryl  Coleman" userId="04e2e37b-7986-4670-926a-4d5b86a35ef6" providerId="ADAL" clId="{8A672F5F-7B40-4054-A80D-1386FFF4DFD9}" dt="2020-08-20T16:24:17.290" v="701" actId="26606"/>
          <ac:spMkLst>
            <pc:docMk/>
            <pc:sldMk cId="3538340114" sldId="874"/>
            <ac:spMk id="3" creationId="{C3595BD0-94EE-447E-8DF1-FCA5BBF8E317}"/>
          </ac:spMkLst>
        </pc:spChg>
        <pc:spChg chg="add del">
          <ac:chgData name="Darryl  Coleman" userId="04e2e37b-7986-4670-926a-4d5b86a35ef6" providerId="ADAL" clId="{8A672F5F-7B40-4054-A80D-1386FFF4DFD9}" dt="2020-08-20T16:24:17.290" v="701" actId="26606"/>
          <ac:spMkLst>
            <pc:docMk/>
            <pc:sldMk cId="3538340114" sldId="874"/>
            <ac:spMk id="8" creationId="{3B854194-185D-494D-905C-7C7CB2E30F6E}"/>
          </ac:spMkLst>
        </pc:spChg>
        <pc:spChg chg="add del">
          <ac:chgData name="Darryl  Coleman" userId="04e2e37b-7986-4670-926a-4d5b86a35ef6" providerId="ADAL" clId="{8A672F5F-7B40-4054-A80D-1386FFF4DFD9}" dt="2020-08-20T16:24:17.290" v="701" actId="26606"/>
          <ac:spMkLst>
            <pc:docMk/>
            <pc:sldMk cId="3538340114" sldId="874"/>
            <ac:spMk id="10" creationId="{B4F5FA0D-0104-4987-8241-EFF7C85B88DE}"/>
          </ac:spMkLst>
        </pc:spChg>
        <pc:spChg chg="add del">
          <ac:chgData name="Darryl  Coleman" userId="04e2e37b-7986-4670-926a-4d5b86a35ef6" providerId="ADAL" clId="{8A672F5F-7B40-4054-A80D-1386FFF4DFD9}" dt="2020-08-20T16:24:28.661" v="705" actId="26606"/>
          <ac:spMkLst>
            <pc:docMk/>
            <pc:sldMk cId="3538340114" sldId="874"/>
            <ac:spMk id="17" creationId="{4351DFE5-F63D-4BE0-BDA9-E3EB88F01AA5}"/>
          </ac:spMkLst>
        </pc:spChg>
        <pc:spChg chg="add">
          <ac:chgData name="Darryl  Coleman" userId="04e2e37b-7986-4670-926a-4d5b86a35ef6" providerId="ADAL" clId="{8A672F5F-7B40-4054-A80D-1386FFF4DFD9}" dt="2020-08-20T16:24:28.661" v="705" actId="26606"/>
          <ac:spMkLst>
            <pc:docMk/>
            <pc:sldMk cId="3538340114" sldId="874"/>
            <ac:spMk id="24" creationId="{4351DFE5-F63D-4BE0-BDA9-E3EB88F01AA5}"/>
          </ac:spMkLst>
        </pc:spChg>
        <pc:picChg chg="add del">
          <ac:chgData name="Darryl  Coleman" userId="04e2e37b-7986-4670-926a-4d5b86a35ef6" providerId="ADAL" clId="{8A672F5F-7B40-4054-A80D-1386FFF4DFD9}" dt="2020-08-20T16:24:17.290" v="701" actId="26606"/>
          <ac:picMkLst>
            <pc:docMk/>
            <pc:sldMk cId="3538340114" sldId="874"/>
            <ac:picMk id="12" creationId="{2897127E-6CEF-446C-BE87-93B7C46E49D1}"/>
          </ac:picMkLst>
        </pc:picChg>
        <pc:picChg chg="add del">
          <ac:chgData name="Darryl  Coleman" userId="04e2e37b-7986-4670-926a-4d5b86a35ef6" providerId="ADAL" clId="{8A672F5F-7B40-4054-A80D-1386FFF4DFD9}" dt="2020-08-20T16:24:28.661" v="705" actId="26606"/>
          <ac:picMkLst>
            <pc:docMk/>
            <pc:sldMk cId="3538340114" sldId="874"/>
            <ac:picMk id="19" creationId="{3AA16612-ACD2-4A16-8F2B-4514FD6BF28F}"/>
          </ac:picMkLst>
        </pc:picChg>
        <pc:picChg chg="add">
          <ac:chgData name="Darryl  Coleman" userId="04e2e37b-7986-4670-926a-4d5b86a35ef6" providerId="ADAL" clId="{8A672F5F-7B40-4054-A80D-1386FFF4DFD9}" dt="2020-08-20T16:24:28.661" v="705" actId="26606"/>
          <ac:picMkLst>
            <pc:docMk/>
            <pc:sldMk cId="3538340114" sldId="874"/>
            <ac:picMk id="26" creationId="{3AA16612-ACD2-4A16-8F2B-4514FD6BF28F}"/>
          </ac:picMkLst>
        </pc:picChg>
      </pc:sldChg>
      <pc:sldChg chg="addSp delSp modSp new mod ord setBg">
        <pc:chgData name="Darryl  Coleman" userId="04e2e37b-7986-4670-926a-4d5b86a35ef6" providerId="ADAL" clId="{8A672F5F-7B40-4054-A80D-1386FFF4DFD9}" dt="2020-08-23T23:23:45.232" v="7823" actId="255"/>
        <pc:sldMkLst>
          <pc:docMk/>
          <pc:sldMk cId="4016823119" sldId="874"/>
        </pc:sldMkLst>
        <pc:spChg chg="mod">
          <ac:chgData name="Darryl  Coleman" userId="04e2e37b-7986-4670-926a-4d5b86a35ef6" providerId="ADAL" clId="{8A672F5F-7B40-4054-A80D-1386FFF4DFD9}" dt="2020-08-23T23:23:45.232" v="7823" actId="255"/>
          <ac:spMkLst>
            <pc:docMk/>
            <pc:sldMk cId="4016823119" sldId="874"/>
            <ac:spMk id="2" creationId="{C61089D0-7BAF-449F-87EF-6FCE7040CDF9}"/>
          </ac:spMkLst>
        </pc:spChg>
        <pc:spChg chg="mod">
          <ac:chgData name="Darryl  Coleman" userId="04e2e37b-7986-4670-926a-4d5b86a35ef6" providerId="ADAL" clId="{8A672F5F-7B40-4054-A80D-1386FFF4DFD9}" dt="2020-08-23T23:15:16.041" v="7757" actId="26606"/>
          <ac:spMkLst>
            <pc:docMk/>
            <pc:sldMk cId="4016823119" sldId="874"/>
            <ac:spMk id="3" creationId="{BDED213D-7590-44FC-BDB4-C3701BED436B}"/>
          </ac:spMkLst>
        </pc:spChg>
        <pc:spChg chg="add del">
          <ac:chgData name="Darryl  Coleman" userId="04e2e37b-7986-4670-926a-4d5b86a35ef6" providerId="ADAL" clId="{8A672F5F-7B40-4054-A80D-1386FFF4DFD9}" dt="2020-08-23T23:15:16.041" v="7757" actId="26606"/>
          <ac:spMkLst>
            <pc:docMk/>
            <pc:sldMk cId="4016823119" sldId="874"/>
            <ac:spMk id="8" creationId="{3B854194-185D-494D-905C-7C7CB2E30F6E}"/>
          </ac:spMkLst>
        </pc:spChg>
        <pc:spChg chg="add del">
          <ac:chgData name="Darryl  Coleman" userId="04e2e37b-7986-4670-926a-4d5b86a35ef6" providerId="ADAL" clId="{8A672F5F-7B40-4054-A80D-1386FFF4DFD9}" dt="2020-08-23T23:15:16.041" v="7757" actId="26606"/>
          <ac:spMkLst>
            <pc:docMk/>
            <pc:sldMk cId="4016823119" sldId="874"/>
            <ac:spMk id="10" creationId="{B4F5FA0D-0104-4987-8241-EFF7C85B88DE}"/>
          </ac:spMkLst>
        </pc:spChg>
        <pc:spChg chg="add">
          <ac:chgData name="Darryl  Coleman" userId="04e2e37b-7986-4670-926a-4d5b86a35ef6" providerId="ADAL" clId="{8A672F5F-7B40-4054-A80D-1386FFF4DFD9}" dt="2020-08-23T23:15:16.041" v="7757" actId="26606"/>
          <ac:spMkLst>
            <pc:docMk/>
            <pc:sldMk cId="4016823119" sldId="874"/>
            <ac:spMk id="17" creationId="{DBF61EA3-B236-439E-9C0B-340980D56BEE}"/>
          </ac:spMkLst>
        </pc:spChg>
        <pc:spChg chg="add">
          <ac:chgData name="Darryl  Coleman" userId="04e2e37b-7986-4670-926a-4d5b86a35ef6" providerId="ADAL" clId="{8A672F5F-7B40-4054-A80D-1386FFF4DFD9}" dt="2020-08-23T23:15:16.041" v="7757" actId="26606"/>
          <ac:spMkLst>
            <pc:docMk/>
            <pc:sldMk cId="4016823119" sldId="874"/>
            <ac:spMk id="23" creationId="{E659831F-0D9A-4C63-9EBB-8435B85A440F}"/>
          </ac:spMkLst>
        </pc:spChg>
        <pc:grpChg chg="add">
          <ac:chgData name="Darryl  Coleman" userId="04e2e37b-7986-4670-926a-4d5b86a35ef6" providerId="ADAL" clId="{8A672F5F-7B40-4054-A80D-1386FFF4DFD9}" dt="2020-08-23T23:15:16.041" v="7757" actId="26606"/>
          <ac:grpSpMkLst>
            <pc:docMk/>
            <pc:sldMk cId="4016823119" sldId="874"/>
            <ac:grpSpMk id="19" creationId="{28FAF094-D087-493F-8DF9-A486C2D6BBAA}"/>
          </ac:grpSpMkLst>
        </pc:grpChg>
        <pc:picChg chg="add del">
          <ac:chgData name="Darryl  Coleman" userId="04e2e37b-7986-4670-926a-4d5b86a35ef6" providerId="ADAL" clId="{8A672F5F-7B40-4054-A80D-1386FFF4DFD9}" dt="2020-08-23T23:15:16.041" v="7757" actId="26606"/>
          <ac:picMkLst>
            <pc:docMk/>
            <pc:sldMk cId="4016823119" sldId="874"/>
            <ac:picMk id="12" creationId="{2897127E-6CEF-446C-BE87-93B7C46E49D1}"/>
          </ac:picMkLst>
        </pc:picChg>
      </pc:sldChg>
      <pc:sldChg chg="new del">
        <pc:chgData name="Darryl  Coleman" userId="04e2e37b-7986-4670-926a-4d5b86a35ef6" providerId="ADAL" clId="{8A672F5F-7B40-4054-A80D-1386FFF4DFD9}" dt="2020-08-20T16:28:15.996" v="723" actId="47"/>
        <pc:sldMkLst>
          <pc:docMk/>
          <pc:sldMk cId="4290422777" sldId="874"/>
        </pc:sldMkLst>
      </pc:sldChg>
      <pc:sldChg chg="addSp delSp modSp new mod ord setBg">
        <pc:chgData name="Darryl  Coleman" userId="04e2e37b-7986-4670-926a-4d5b86a35ef6" providerId="ADAL" clId="{8A672F5F-7B40-4054-A80D-1386FFF4DFD9}" dt="2020-08-23T23:38:08.577" v="8006" actId="2711"/>
        <pc:sldMkLst>
          <pc:docMk/>
          <pc:sldMk cId="2590775802" sldId="875"/>
        </pc:sldMkLst>
        <pc:spChg chg="mod">
          <ac:chgData name="Darryl  Coleman" userId="04e2e37b-7986-4670-926a-4d5b86a35ef6" providerId="ADAL" clId="{8A672F5F-7B40-4054-A80D-1386FFF4DFD9}" dt="2020-08-23T23:37:38.900" v="8002" actId="26606"/>
          <ac:spMkLst>
            <pc:docMk/>
            <pc:sldMk cId="2590775802" sldId="875"/>
            <ac:spMk id="2" creationId="{BFA38AA3-5B75-461E-A195-39A2B83D64D6}"/>
          </ac:spMkLst>
        </pc:spChg>
        <pc:spChg chg="mod">
          <ac:chgData name="Darryl  Coleman" userId="04e2e37b-7986-4670-926a-4d5b86a35ef6" providerId="ADAL" clId="{8A672F5F-7B40-4054-A80D-1386FFF4DFD9}" dt="2020-08-23T23:38:08.577" v="8006" actId="2711"/>
          <ac:spMkLst>
            <pc:docMk/>
            <pc:sldMk cId="2590775802" sldId="875"/>
            <ac:spMk id="3" creationId="{58778013-4BB4-4246-967E-708CEB5562D9}"/>
          </ac:spMkLst>
        </pc:spChg>
        <pc:spChg chg="add del">
          <ac:chgData name="Darryl  Coleman" userId="04e2e37b-7986-4670-926a-4d5b86a35ef6" providerId="ADAL" clId="{8A672F5F-7B40-4054-A80D-1386FFF4DFD9}" dt="2020-08-20T16:35:44.813" v="878" actId="26606"/>
          <ac:spMkLst>
            <pc:docMk/>
            <pc:sldMk cId="2590775802" sldId="875"/>
            <ac:spMk id="8" creationId="{4351DFE5-F63D-4BE0-BDA9-E3EB88F01AA5}"/>
          </ac:spMkLst>
        </pc:spChg>
        <pc:spChg chg="add del">
          <ac:chgData name="Darryl  Coleman" userId="04e2e37b-7986-4670-926a-4d5b86a35ef6" providerId="ADAL" clId="{8A672F5F-7B40-4054-A80D-1386FFF4DFD9}" dt="2020-08-23T23:13:01.578" v="7727" actId="26606"/>
          <ac:spMkLst>
            <pc:docMk/>
            <pc:sldMk cId="2590775802" sldId="875"/>
            <ac:spMk id="15" creationId="{23962611-DFD5-4092-AAFD-559E3DFCE2C9}"/>
          </ac:spMkLst>
        </pc:spChg>
        <pc:spChg chg="add del">
          <ac:chgData name="Darryl  Coleman" userId="04e2e37b-7986-4670-926a-4d5b86a35ef6" providerId="ADAL" clId="{8A672F5F-7B40-4054-A80D-1386FFF4DFD9}" dt="2020-08-23T23:13:43.444" v="7736" actId="26606"/>
          <ac:spMkLst>
            <pc:docMk/>
            <pc:sldMk cId="2590775802" sldId="875"/>
            <ac:spMk id="22" creationId="{8B9AA7C6-5E5A-498E-A6DF-A943376E09BC}"/>
          </ac:spMkLst>
        </pc:spChg>
        <pc:spChg chg="add del">
          <ac:chgData name="Darryl  Coleman" userId="04e2e37b-7986-4670-926a-4d5b86a35ef6" providerId="ADAL" clId="{8A672F5F-7B40-4054-A80D-1386FFF4DFD9}" dt="2020-08-23T23:13:43.444" v="7736" actId="26606"/>
          <ac:spMkLst>
            <pc:docMk/>
            <pc:sldMk cId="2590775802" sldId="875"/>
            <ac:spMk id="28" creationId="{81E140AE-0ABF-47C8-BF32-7D2F0CF2BA44}"/>
          </ac:spMkLst>
        </pc:spChg>
        <pc:spChg chg="add del">
          <ac:chgData name="Darryl  Coleman" userId="04e2e37b-7986-4670-926a-4d5b86a35ef6" providerId="ADAL" clId="{8A672F5F-7B40-4054-A80D-1386FFF4DFD9}" dt="2020-08-23T23:13:43.444" v="7736" actId="26606"/>
          <ac:spMkLst>
            <pc:docMk/>
            <pc:sldMk cId="2590775802" sldId="875"/>
            <ac:spMk id="30" creationId="{CBC4F608-B4B8-48C3-9572-C0F061B1CD99}"/>
          </ac:spMkLst>
        </pc:spChg>
        <pc:spChg chg="add del">
          <ac:chgData name="Darryl  Coleman" userId="04e2e37b-7986-4670-926a-4d5b86a35ef6" providerId="ADAL" clId="{8A672F5F-7B40-4054-A80D-1386FFF4DFD9}" dt="2020-08-23T23:37:38.900" v="8002" actId="26606"/>
          <ac:spMkLst>
            <pc:docMk/>
            <pc:sldMk cId="2590775802" sldId="875"/>
            <ac:spMk id="35" creationId="{DBF61EA3-B236-439E-9C0B-340980D56BEE}"/>
          </ac:spMkLst>
        </pc:spChg>
        <pc:spChg chg="add del">
          <ac:chgData name="Darryl  Coleman" userId="04e2e37b-7986-4670-926a-4d5b86a35ef6" providerId="ADAL" clId="{8A672F5F-7B40-4054-A80D-1386FFF4DFD9}" dt="2020-08-23T23:37:38.900" v="8002" actId="26606"/>
          <ac:spMkLst>
            <pc:docMk/>
            <pc:sldMk cId="2590775802" sldId="875"/>
            <ac:spMk id="41" creationId="{E659831F-0D9A-4C63-9EBB-8435B85A440F}"/>
          </ac:spMkLst>
        </pc:spChg>
        <pc:spChg chg="add">
          <ac:chgData name="Darryl  Coleman" userId="04e2e37b-7986-4670-926a-4d5b86a35ef6" providerId="ADAL" clId="{8A672F5F-7B40-4054-A80D-1386FFF4DFD9}" dt="2020-08-23T23:37:38.900" v="8002" actId="26606"/>
          <ac:spMkLst>
            <pc:docMk/>
            <pc:sldMk cId="2590775802" sldId="875"/>
            <ac:spMk id="46" creationId="{DBF61EA3-B236-439E-9C0B-340980D56BEE}"/>
          </ac:spMkLst>
        </pc:spChg>
        <pc:spChg chg="add">
          <ac:chgData name="Darryl  Coleman" userId="04e2e37b-7986-4670-926a-4d5b86a35ef6" providerId="ADAL" clId="{8A672F5F-7B40-4054-A80D-1386FFF4DFD9}" dt="2020-08-23T23:37:38.900" v="8002" actId="26606"/>
          <ac:spMkLst>
            <pc:docMk/>
            <pc:sldMk cId="2590775802" sldId="875"/>
            <ac:spMk id="52" creationId="{E659831F-0D9A-4C63-9EBB-8435B85A440F}"/>
          </ac:spMkLst>
        </pc:spChg>
        <pc:grpChg chg="add del">
          <ac:chgData name="Darryl  Coleman" userId="04e2e37b-7986-4670-926a-4d5b86a35ef6" providerId="ADAL" clId="{8A672F5F-7B40-4054-A80D-1386FFF4DFD9}" dt="2020-08-23T23:13:43.444" v="7736" actId="26606"/>
          <ac:grpSpMkLst>
            <pc:docMk/>
            <pc:sldMk cId="2590775802" sldId="875"/>
            <ac:grpSpMk id="24" creationId="{83EAB11A-76F7-48F4-9B4F-5BFDF4BF9670}"/>
          </ac:grpSpMkLst>
        </pc:grpChg>
        <pc:grpChg chg="add del">
          <ac:chgData name="Darryl  Coleman" userId="04e2e37b-7986-4670-926a-4d5b86a35ef6" providerId="ADAL" clId="{8A672F5F-7B40-4054-A80D-1386FFF4DFD9}" dt="2020-08-23T23:37:38.900" v="8002" actId="26606"/>
          <ac:grpSpMkLst>
            <pc:docMk/>
            <pc:sldMk cId="2590775802" sldId="875"/>
            <ac:grpSpMk id="37" creationId="{28FAF094-D087-493F-8DF9-A486C2D6BBAA}"/>
          </ac:grpSpMkLst>
        </pc:grpChg>
        <pc:grpChg chg="add">
          <ac:chgData name="Darryl  Coleman" userId="04e2e37b-7986-4670-926a-4d5b86a35ef6" providerId="ADAL" clId="{8A672F5F-7B40-4054-A80D-1386FFF4DFD9}" dt="2020-08-23T23:37:38.900" v="8002" actId="26606"/>
          <ac:grpSpMkLst>
            <pc:docMk/>
            <pc:sldMk cId="2590775802" sldId="875"/>
            <ac:grpSpMk id="48" creationId="{28FAF094-D087-493F-8DF9-A486C2D6BBAA}"/>
          </ac:grpSpMkLst>
        </pc:grpChg>
        <pc:picChg chg="add del">
          <ac:chgData name="Darryl  Coleman" userId="04e2e37b-7986-4670-926a-4d5b86a35ef6" providerId="ADAL" clId="{8A672F5F-7B40-4054-A80D-1386FFF4DFD9}" dt="2020-08-20T16:35:44.813" v="878" actId="26606"/>
          <ac:picMkLst>
            <pc:docMk/>
            <pc:sldMk cId="2590775802" sldId="875"/>
            <ac:picMk id="10" creationId="{3AA16612-ACD2-4A16-8F2B-4514FD6BF28F}"/>
          </ac:picMkLst>
        </pc:picChg>
        <pc:picChg chg="add del">
          <ac:chgData name="Darryl  Coleman" userId="04e2e37b-7986-4670-926a-4d5b86a35ef6" providerId="ADAL" clId="{8A672F5F-7B40-4054-A80D-1386FFF4DFD9}" dt="2020-08-23T23:13:01.578" v="7727" actId="26606"/>
          <ac:picMkLst>
            <pc:docMk/>
            <pc:sldMk cId="2590775802" sldId="875"/>
            <ac:picMk id="17" creationId="{2270F1FA-0425-408F-9861-80BF5AFB276D}"/>
          </ac:picMkLst>
        </pc:picChg>
      </pc:sldChg>
      <pc:sldChg chg="addSp delSp modSp new mod setBg">
        <pc:chgData name="Darryl  Coleman" userId="04e2e37b-7986-4670-926a-4d5b86a35ef6" providerId="ADAL" clId="{8A672F5F-7B40-4054-A80D-1386FFF4DFD9}" dt="2020-08-23T23:25:02.586" v="7832" actId="255"/>
        <pc:sldMkLst>
          <pc:docMk/>
          <pc:sldMk cId="1214841798" sldId="876"/>
        </pc:sldMkLst>
        <pc:spChg chg="mod">
          <ac:chgData name="Darryl  Coleman" userId="04e2e37b-7986-4670-926a-4d5b86a35ef6" providerId="ADAL" clId="{8A672F5F-7B40-4054-A80D-1386FFF4DFD9}" dt="2020-08-23T23:25:02.586" v="7832" actId="255"/>
          <ac:spMkLst>
            <pc:docMk/>
            <pc:sldMk cId="1214841798" sldId="876"/>
            <ac:spMk id="2" creationId="{920F6003-2CAB-4CBB-838C-B67B6CFE6A46}"/>
          </ac:spMkLst>
        </pc:spChg>
        <pc:spChg chg="add del mod">
          <ac:chgData name="Darryl  Coleman" userId="04e2e37b-7986-4670-926a-4d5b86a35ef6" providerId="ADAL" clId="{8A672F5F-7B40-4054-A80D-1386FFF4DFD9}" dt="2020-08-20T16:44:25.887" v="1570" actId="26606"/>
          <ac:spMkLst>
            <pc:docMk/>
            <pc:sldMk cId="1214841798" sldId="876"/>
            <ac:spMk id="3" creationId="{CCA8252F-F693-4223-A411-4C6535F5D6E9}"/>
          </ac:spMkLst>
        </pc:spChg>
        <pc:spChg chg="add del">
          <ac:chgData name="Darryl  Coleman" userId="04e2e37b-7986-4670-926a-4d5b86a35ef6" providerId="ADAL" clId="{8A672F5F-7B40-4054-A80D-1386FFF4DFD9}" dt="2020-08-20T16:43:33.952" v="1563" actId="26606"/>
          <ac:spMkLst>
            <pc:docMk/>
            <pc:sldMk cId="1214841798" sldId="876"/>
            <ac:spMk id="8" creationId="{4351DFE5-F63D-4BE0-BDA9-E3EB88F01AA5}"/>
          </ac:spMkLst>
        </pc:spChg>
        <pc:spChg chg="add del">
          <ac:chgData name="Darryl  Coleman" userId="04e2e37b-7986-4670-926a-4d5b86a35ef6" providerId="ADAL" clId="{8A672F5F-7B40-4054-A80D-1386FFF4DFD9}" dt="2020-08-20T16:43:33.936" v="1562" actId="26606"/>
          <ac:spMkLst>
            <pc:docMk/>
            <pc:sldMk cId="1214841798" sldId="876"/>
            <ac:spMk id="15" creationId="{A3A6602B-CADB-48C2-8885-B1E1586EF3F2}"/>
          </ac:spMkLst>
        </pc:spChg>
        <pc:spChg chg="add del">
          <ac:chgData name="Darryl  Coleman" userId="04e2e37b-7986-4670-926a-4d5b86a35ef6" providerId="ADAL" clId="{8A672F5F-7B40-4054-A80D-1386FFF4DFD9}" dt="2020-08-20T16:44:25.887" v="1570" actId="26606"/>
          <ac:spMkLst>
            <pc:docMk/>
            <pc:sldMk cId="1214841798" sldId="876"/>
            <ac:spMk id="18" creationId="{4351DFE5-F63D-4BE0-BDA9-E3EB88F01AA5}"/>
          </ac:spMkLst>
        </pc:spChg>
        <pc:spChg chg="add del">
          <ac:chgData name="Darryl  Coleman" userId="04e2e37b-7986-4670-926a-4d5b86a35ef6" providerId="ADAL" clId="{8A672F5F-7B40-4054-A80D-1386FFF4DFD9}" dt="2020-08-20T16:44:42.498" v="1574" actId="26606"/>
          <ac:spMkLst>
            <pc:docMk/>
            <pc:sldMk cId="1214841798" sldId="876"/>
            <ac:spMk id="23" creationId="{4351DFE5-F63D-4BE0-BDA9-E3EB88F01AA5}"/>
          </ac:spMkLst>
        </pc:spChg>
        <pc:spChg chg="add del">
          <ac:chgData name="Darryl  Coleman" userId="04e2e37b-7986-4670-926a-4d5b86a35ef6" providerId="ADAL" clId="{8A672F5F-7B40-4054-A80D-1386FFF4DFD9}" dt="2020-08-20T16:44:08.316" v="1567" actId="26606"/>
          <ac:spMkLst>
            <pc:docMk/>
            <pc:sldMk cId="1214841798" sldId="876"/>
            <ac:spMk id="24" creationId="{53B021B3-DE93-4AB7-8A18-CF5F1CED88B8}"/>
          </ac:spMkLst>
        </pc:spChg>
        <pc:spChg chg="add del">
          <ac:chgData name="Darryl  Coleman" userId="04e2e37b-7986-4670-926a-4d5b86a35ef6" providerId="ADAL" clId="{8A672F5F-7B40-4054-A80D-1386FFF4DFD9}" dt="2020-08-20T16:44:08.316" v="1567" actId="26606"/>
          <ac:spMkLst>
            <pc:docMk/>
            <pc:sldMk cId="1214841798" sldId="876"/>
            <ac:spMk id="26" creationId="{52D502E5-F6B4-4D58-B4AE-FC466FF15EE8}"/>
          </ac:spMkLst>
        </pc:spChg>
        <pc:spChg chg="add del">
          <ac:chgData name="Darryl  Coleman" userId="04e2e37b-7986-4670-926a-4d5b86a35ef6" providerId="ADAL" clId="{8A672F5F-7B40-4054-A80D-1386FFF4DFD9}" dt="2020-08-20T16:44:08.316" v="1567" actId="26606"/>
          <ac:spMkLst>
            <pc:docMk/>
            <pc:sldMk cId="1214841798" sldId="876"/>
            <ac:spMk id="28" creationId="{9DECDBF4-02B6-4BB4-B65B-B8107AD6A9E8}"/>
          </ac:spMkLst>
        </pc:spChg>
        <pc:spChg chg="add del">
          <ac:chgData name="Darryl  Coleman" userId="04e2e37b-7986-4670-926a-4d5b86a35ef6" providerId="ADAL" clId="{8A672F5F-7B40-4054-A80D-1386FFF4DFD9}" dt="2020-08-20T16:44:25.872" v="1569" actId="26606"/>
          <ac:spMkLst>
            <pc:docMk/>
            <pc:sldMk cId="1214841798" sldId="876"/>
            <ac:spMk id="30" creationId="{2E80C965-DB6D-4F81-9E9E-B027384D0BD6}"/>
          </ac:spMkLst>
        </pc:spChg>
        <pc:spChg chg="add del">
          <ac:chgData name="Darryl  Coleman" userId="04e2e37b-7986-4670-926a-4d5b86a35ef6" providerId="ADAL" clId="{8A672F5F-7B40-4054-A80D-1386FFF4DFD9}" dt="2020-08-20T16:44:25.872" v="1569" actId="26606"/>
          <ac:spMkLst>
            <pc:docMk/>
            <pc:sldMk cId="1214841798" sldId="876"/>
            <ac:spMk id="31" creationId="{9A297797-5C89-4791-8204-AB071FA1FBCA}"/>
          </ac:spMkLst>
        </pc:spChg>
        <pc:spChg chg="add del">
          <ac:chgData name="Darryl  Coleman" userId="04e2e37b-7986-4670-926a-4d5b86a35ef6" providerId="ADAL" clId="{8A672F5F-7B40-4054-A80D-1386FFF4DFD9}" dt="2020-08-20T16:44:25.872" v="1569" actId="26606"/>
          <ac:spMkLst>
            <pc:docMk/>
            <pc:sldMk cId="1214841798" sldId="876"/>
            <ac:spMk id="32" creationId="{D291F021-C45C-4D44-A2B8-A789E386CC42}"/>
          </ac:spMkLst>
        </pc:spChg>
        <pc:spChg chg="add del">
          <ac:chgData name="Darryl  Coleman" userId="04e2e37b-7986-4670-926a-4d5b86a35ef6" providerId="ADAL" clId="{8A672F5F-7B40-4054-A80D-1386FFF4DFD9}" dt="2020-08-20T16:44:25.872" v="1569" actId="26606"/>
          <ac:spMkLst>
            <pc:docMk/>
            <pc:sldMk cId="1214841798" sldId="876"/>
            <ac:spMk id="33" creationId="{569BBA9B-8F4E-4D2B-BEFA-41A475443377}"/>
          </ac:spMkLst>
        </pc:spChg>
        <pc:spChg chg="add del">
          <ac:chgData name="Darryl  Coleman" userId="04e2e37b-7986-4670-926a-4d5b86a35ef6" providerId="ADAL" clId="{8A672F5F-7B40-4054-A80D-1386FFF4DFD9}" dt="2020-08-20T16:44:25.872" v="1569" actId="26606"/>
          <ac:spMkLst>
            <pc:docMk/>
            <pc:sldMk cId="1214841798" sldId="876"/>
            <ac:spMk id="34" creationId="{851012D1-8033-40B1-9EC0-91390FFC7403}"/>
          </ac:spMkLst>
        </pc:spChg>
        <pc:spChg chg="add del mod">
          <ac:chgData name="Darryl  Coleman" userId="04e2e37b-7986-4670-926a-4d5b86a35ef6" providerId="ADAL" clId="{8A672F5F-7B40-4054-A80D-1386FFF4DFD9}" dt="2020-08-20T16:44:42.498" v="1574" actId="26606"/>
          <ac:spMkLst>
            <pc:docMk/>
            <pc:sldMk cId="1214841798" sldId="876"/>
            <ac:spMk id="37" creationId="{CCA8252F-F693-4223-A411-4C6535F5D6E9}"/>
          </ac:spMkLst>
        </pc:spChg>
        <pc:spChg chg="add del">
          <ac:chgData name="Darryl  Coleman" userId="04e2e37b-7986-4670-926a-4d5b86a35ef6" providerId="ADAL" clId="{8A672F5F-7B40-4054-A80D-1386FFF4DFD9}" dt="2020-08-23T23:14:38.307" v="7749" actId="26606"/>
          <ac:spMkLst>
            <pc:docMk/>
            <pc:sldMk cId="1214841798" sldId="876"/>
            <ac:spMk id="43" creationId="{4351DFE5-F63D-4BE0-BDA9-E3EB88F01AA5}"/>
          </ac:spMkLst>
        </pc:spChg>
        <pc:spChg chg="add del">
          <ac:chgData name="Darryl  Coleman" userId="04e2e37b-7986-4670-926a-4d5b86a35ef6" providerId="ADAL" clId="{8A672F5F-7B40-4054-A80D-1386FFF4DFD9}" dt="2020-08-23T23:14:33.016" v="7746" actId="26606"/>
          <ac:spMkLst>
            <pc:docMk/>
            <pc:sldMk cId="1214841798" sldId="876"/>
            <ac:spMk id="50" creationId="{6C4028FD-8BAA-4A19-BFDE-594D991B7552}"/>
          </ac:spMkLst>
        </pc:spChg>
        <pc:spChg chg="add del">
          <ac:chgData name="Darryl  Coleman" userId="04e2e37b-7986-4670-926a-4d5b86a35ef6" providerId="ADAL" clId="{8A672F5F-7B40-4054-A80D-1386FFF4DFD9}" dt="2020-08-23T23:14:38.240" v="7748" actId="26606"/>
          <ac:spMkLst>
            <pc:docMk/>
            <pc:sldMk cId="1214841798" sldId="876"/>
            <ac:spMk id="52" creationId="{955A2079-FA98-4876-80F0-72364A7D2EA4}"/>
          </ac:spMkLst>
        </pc:spChg>
        <pc:spChg chg="add">
          <ac:chgData name="Darryl  Coleman" userId="04e2e37b-7986-4670-926a-4d5b86a35ef6" providerId="ADAL" clId="{8A672F5F-7B40-4054-A80D-1386FFF4DFD9}" dt="2020-08-23T23:14:38.307" v="7749" actId="26606"/>
          <ac:spMkLst>
            <pc:docMk/>
            <pc:sldMk cId="1214841798" sldId="876"/>
            <ac:spMk id="55" creationId="{122F9423-F4B1-45D4-8445-E9991ECCBCCF}"/>
          </ac:spMkLst>
        </pc:spChg>
        <pc:grpChg chg="add">
          <ac:chgData name="Darryl  Coleman" userId="04e2e37b-7986-4670-926a-4d5b86a35ef6" providerId="ADAL" clId="{8A672F5F-7B40-4054-A80D-1386FFF4DFD9}" dt="2020-08-23T23:14:38.307" v="7749" actId="26606"/>
          <ac:grpSpMkLst>
            <pc:docMk/>
            <pc:sldMk cId="1214841798" sldId="876"/>
            <ac:grpSpMk id="56" creationId="{770AE191-D2EA-45C9-A44D-830C188F74CB}"/>
          </ac:grpSpMkLst>
        </pc:grpChg>
        <pc:graphicFrameChg chg="add del">
          <ac:chgData name="Darryl  Coleman" userId="04e2e37b-7986-4670-926a-4d5b86a35ef6" providerId="ADAL" clId="{8A672F5F-7B40-4054-A80D-1386FFF4DFD9}" dt="2020-08-20T16:44:08.316" v="1567" actId="26606"/>
          <ac:graphicFrameMkLst>
            <pc:docMk/>
            <pc:sldMk cId="1214841798" sldId="876"/>
            <ac:graphicFrameMk id="20" creationId="{E5230717-D4DA-4EDD-8960-2FF99AF6DBB8}"/>
          </ac:graphicFrameMkLst>
        </pc:graphicFrameChg>
        <pc:graphicFrameChg chg="add del">
          <ac:chgData name="Darryl  Coleman" userId="04e2e37b-7986-4670-926a-4d5b86a35ef6" providerId="ADAL" clId="{8A672F5F-7B40-4054-A80D-1386FFF4DFD9}" dt="2020-08-20T16:44:25.872" v="1569" actId="26606"/>
          <ac:graphicFrameMkLst>
            <pc:docMk/>
            <pc:sldMk cId="1214841798" sldId="876"/>
            <ac:graphicFrameMk id="35" creationId="{764D98FC-E154-46C6-BEF2-3F3384D855EA}"/>
          </ac:graphicFrameMkLst>
        </pc:graphicFrameChg>
        <pc:graphicFrameChg chg="add mod modGraphic">
          <ac:chgData name="Darryl  Coleman" userId="04e2e37b-7986-4670-926a-4d5b86a35ef6" providerId="ADAL" clId="{8A672F5F-7B40-4054-A80D-1386FFF4DFD9}" dt="2020-08-23T23:14:38.307" v="7749" actId="26606"/>
          <ac:graphicFrameMkLst>
            <pc:docMk/>
            <pc:sldMk cId="1214841798" sldId="876"/>
            <ac:graphicFrameMk id="39" creationId="{CFA5E43B-2B1A-4848-9A64-710AA9795FC3}"/>
          </ac:graphicFrameMkLst>
        </pc:graphicFrameChg>
        <pc:picChg chg="add del">
          <ac:chgData name="Darryl  Coleman" userId="04e2e37b-7986-4670-926a-4d5b86a35ef6" providerId="ADAL" clId="{8A672F5F-7B40-4054-A80D-1386FFF4DFD9}" dt="2020-08-20T16:43:33.952" v="1563" actId="26606"/>
          <ac:picMkLst>
            <pc:docMk/>
            <pc:sldMk cId="1214841798" sldId="876"/>
            <ac:picMk id="10" creationId="{3AA16612-ACD2-4A16-8F2B-4514FD6BF28F}"/>
          </ac:picMkLst>
        </pc:picChg>
        <pc:picChg chg="add del">
          <ac:chgData name="Darryl  Coleman" userId="04e2e37b-7986-4670-926a-4d5b86a35ef6" providerId="ADAL" clId="{8A672F5F-7B40-4054-A80D-1386FFF4DFD9}" dt="2020-08-20T16:44:25.887" v="1570" actId="26606"/>
          <ac:picMkLst>
            <pc:docMk/>
            <pc:sldMk cId="1214841798" sldId="876"/>
            <ac:picMk id="17" creationId="{3AA16612-ACD2-4A16-8F2B-4514FD6BF28F}"/>
          </ac:picMkLst>
        </pc:picChg>
        <pc:picChg chg="add del">
          <ac:chgData name="Darryl  Coleman" userId="04e2e37b-7986-4670-926a-4d5b86a35ef6" providerId="ADAL" clId="{8A672F5F-7B40-4054-A80D-1386FFF4DFD9}" dt="2020-08-20T16:44:42.498" v="1574" actId="26606"/>
          <ac:picMkLst>
            <pc:docMk/>
            <pc:sldMk cId="1214841798" sldId="876"/>
            <ac:picMk id="25" creationId="{3AA16612-ACD2-4A16-8F2B-4514FD6BF28F}"/>
          </ac:picMkLst>
        </pc:picChg>
        <pc:picChg chg="add del">
          <ac:chgData name="Darryl  Coleman" userId="04e2e37b-7986-4670-926a-4d5b86a35ef6" providerId="ADAL" clId="{8A672F5F-7B40-4054-A80D-1386FFF4DFD9}" dt="2020-08-23T23:14:38.307" v="7749" actId="26606"/>
          <ac:picMkLst>
            <pc:docMk/>
            <pc:sldMk cId="1214841798" sldId="876"/>
            <ac:picMk id="45" creationId="{02DD2BC0-6F29-4B4F-8D61-2DCF6D2E8E73}"/>
          </ac:picMkLst>
        </pc:picChg>
      </pc:sldChg>
      <pc:sldChg chg="addSp modSp new del mod setBg">
        <pc:chgData name="Darryl  Coleman" userId="04e2e37b-7986-4670-926a-4d5b86a35ef6" providerId="ADAL" clId="{8A672F5F-7B40-4054-A80D-1386FFF4DFD9}" dt="2020-08-20T17:47:35.058" v="3111" actId="47"/>
        <pc:sldMkLst>
          <pc:docMk/>
          <pc:sldMk cId="3820765958" sldId="877"/>
        </pc:sldMkLst>
        <pc:spChg chg="mod">
          <ac:chgData name="Darryl  Coleman" userId="04e2e37b-7986-4670-926a-4d5b86a35ef6" providerId="ADAL" clId="{8A672F5F-7B40-4054-A80D-1386FFF4DFD9}" dt="2020-08-20T16:57:35.154" v="1699" actId="20577"/>
          <ac:spMkLst>
            <pc:docMk/>
            <pc:sldMk cId="3820765958" sldId="877"/>
            <ac:spMk id="2" creationId="{73CE1FC6-8471-4A9B-B05E-16D10A200AB5}"/>
          </ac:spMkLst>
        </pc:spChg>
        <pc:spChg chg="mod">
          <ac:chgData name="Darryl  Coleman" userId="04e2e37b-7986-4670-926a-4d5b86a35ef6" providerId="ADAL" clId="{8A672F5F-7B40-4054-A80D-1386FFF4DFD9}" dt="2020-08-20T17:22:46.660" v="2922" actId="20577"/>
          <ac:spMkLst>
            <pc:docMk/>
            <pc:sldMk cId="3820765958" sldId="877"/>
            <ac:spMk id="3" creationId="{A69FFC64-0058-4096-886D-3D6D6536D043}"/>
          </ac:spMkLst>
        </pc:spChg>
        <pc:spChg chg="add">
          <ac:chgData name="Darryl  Coleman" userId="04e2e37b-7986-4670-926a-4d5b86a35ef6" providerId="ADAL" clId="{8A672F5F-7B40-4054-A80D-1386FFF4DFD9}" dt="2020-08-20T16:46:40.577" v="1596" actId="26606"/>
          <ac:spMkLst>
            <pc:docMk/>
            <pc:sldMk cId="3820765958" sldId="877"/>
            <ac:spMk id="8" creationId="{4351DFE5-F63D-4BE0-BDA9-E3EB88F01AA5}"/>
          </ac:spMkLst>
        </pc:spChg>
        <pc:picChg chg="add">
          <ac:chgData name="Darryl  Coleman" userId="04e2e37b-7986-4670-926a-4d5b86a35ef6" providerId="ADAL" clId="{8A672F5F-7B40-4054-A80D-1386FFF4DFD9}" dt="2020-08-20T16:46:40.577" v="1596" actId="26606"/>
          <ac:picMkLst>
            <pc:docMk/>
            <pc:sldMk cId="3820765958" sldId="877"/>
            <ac:picMk id="10" creationId="{3AA16612-ACD2-4A16-8F2B-4514FD6BF28F}"/>
          </ac:picMkLst>
        </pc:picChg>
      </pc:sldChg>
      <pc:sldChg chg="addSp delSp modSp new mod ord setBg">
        <pc:chgData name="Darryl  Coleman" userId="04e2e37b-7986-4670-926a-4d5b86a35ef6" providerId="ADAL" clId="{8A672F5F-7B40-4054-A80D-1386FFF4DFD9}" dt="2020-08-23T23:16:09.355" v="7767" actId="26606"/>
        <pc:sldMkLst>
          <pc:docMk/>
          <pc:sldMk cId="3288284161" sldId="878"/>
        </pc:sldMkLst>
        <pc:spChg chg="mod">
          <ac:chgData name="Darryl  Coleman" userId="04e2e37b-7986-4670-926a-4d5b86a35ef6" providerId="ADAL" clId="{8A672F5F-7B40-4054-A80D-1386FFF4DFD9}" dt="2020-08-23T23:16:09.355" v="7767" actId="26606"/>
          <ac:spMkLst>
            <pc:docMk/>
            <pc:sldMk cId="3288284161" sldId="878"/>
            <ac:spMk id="2" creationId="{F17DD1F5-4B98-4156-B02D-CD602B91610E}"/>
          </ac:spMkLst>
        </pc:spChg>
        <pc:spChg chg="add del mod">
          <ac:chgData name="Darryl  Coleman" userId="04e2e37b-7986-4670-926a-4d5b86a35ef6" providerId="ADAL" clId="{8A672F5F-7B40-4054-A80D-1386FFF4DFD9}" dt="2020-08-20T17:10:27.887" v="2596" actId="26606"/>
          <ac:spMkLst>
            <pc:docMk/>
            <pc:sldMk cId="3288284161" sldId="878"/>
            <ac:spMk id="3" creationId="{DD7C3778-7276-460F-A507-80D5EE22CF93}"/>
          </ac:spMkLst>
        </pc:spChg>
        <pc:spChg chg="add del">
          <ac:chgData name="Darryl  Coleman" userId="04e2e37b-7986-4670-926a-4d5b86a35ef6" providerId="ADAL" clId="{8A672F5F-7B40-4054-A80D-1386FFF4DFD9}" dt="2020-08-20T17:10:27.887" v="2596" actId="26606"/>
          <ac:spMkLst>
            <pc:docMk/>
            <pc:sldMk cId="3288284161" sldId="878"/>
            <ac:spMk id="8" creationId="{3B854194-185D-494D-905C-7C7CB2E30F6E}"/>
          </ac:spMkLst>
        </pc:spChg>
        <pc:spChg chg="add del">
          <ac:chgData name="Darryl  Coleman" userId="04e2e37b-7986-4670-926a-4d5b86a35ef6" providerId="ADAL" clId="{8A672F5F-7B40-4054-A80D-1386FFF4DFD9}" dt="2020-08-20T17:10:27.887" v="2596" actId="26606"/>
          <ac:spMkLst>
            <pc:docMk/>
            <pc:sldMk cId="3288284161" sldId="878"/>
            <ac:spMk id="10" creationId="{B4F5FA0D-0104-4987-8241-EFF7C85B88DE}"/>
          </ac:spMkLst>
        </pc:spChg>
        <pc:spChg chg="add del">
          <ac:chgData name="Darryl  Coleman" userId="04e2e37b-7986-4670-926a-4d5b86a35ef6" providerId="ADAL" clId="{8A672F5F-7B40-4054-A80D-1386FFF4DFD9}" dt="2020-08-20T17:10:27.842" v="2595" actId="26606"/>
          <ac:spMkLst>
            <pc:docMk/>
            <pc:sldMk cId="3288284161" sldId="878"/>
            <ac:spMk id="18" creationId="{4351DFE5-F63D-4BE0-BDA9-E3EB88F01AA5}"/>
          </ac:spMkLst>
        </pc:spChg>
        <pc:spChg chg="add del">
          <ac:chgData name="Darryl  Coleman" userId="04e2e37b-7986-4670-926a-4d5b86a35ef6" providerId="ADAL" clId="{8A672F5F-7B40-4054-A80D-1386FFF4DFD9}" dt="2020-08-20T17:15:08.330" v="2720" actId="26606"/>
          <ac:spMkLst>
            <pc:docMk/>
            <pc:sldMk cId="3288284161" sldId="878"/>
            <ac:spMk id="43" creationId="{D55CD764-972B-4CA5-A885-53E55C63E174}"/>
          </ac:spMkLst>
        </pc:spChg>
        <pc:spChg chg="add del">
          <ac:chgData name="Darryl  Coleman" userId="04e2e37b-7986-4670-926a-4d5b86a35ef6" providerId="ADAL" clId="{8A672F5F-7B40-4054-A80D-1386FFF4DFD9}" dt="2020-08-20T17:15:08.330" v="2720" actId="26606"/>
          <ac:spMkLst>
            <pc:docMk/>
            <pc:sldMk cId="3288284161" sldId="878"/>
            <ac:spMk id="44" creationId="{E3E51905-F374-4E1A-97CF-B741584B74D5}"/>
          </ac:spMkLst>
        </pc:spChg>
        <pc:spChg chg="add del">
          <ac:chgData name="Darryl  Coleman" userId="04e2e37b-7986-4670-926a-4d5b86a35ef6" providerId="ADAL" clId="{8A672F5F-7B40-4054-A80D-1386FFF4DFD9}" dt="2020-08-20T17:15:08.330" v="2720" actId="26606"/>
          <ac:spMkLst>
            <pc:docMk/>
            <pc:sldMk cId="3288284161" sldId="878"/>
            <ac:spMk id="45" creationId="{34165AB3-7006-4430-BCE3-25476BE13322}"/>
          </ac:spMkLst>
        </pc:spChg>
        <pc:spChg chg="add del">
          <ac:chgData name="Darryl  Coleman" userId="04e2e37b-7986-4670-926a-4d5b86a35ef6" providerId="ADAL" clId="{8A672F5F-7B40-4054-A80D-1386FFF4DFD9}" dt="2020-08-20T17:16:37.182" v="2773" actId="26606"/>
          <ac:spMkLst>
            <pc:docMk/>
            <pc:sldMk cId="3288284161" sldId="878"/>
            <ac:spMk id="51" creationId="{457D4A72-F4F1-498A-B083-59E8C50B7892}"/>
          </ac:spMkLst>
        </pc:spChg>
        <pc:spChg chg="add del">
          <ac:chgData name="Darryl  Coleman" userId="04e2e37b-7986-4670-926a-4d5b86a35ef6" providerId="ADAL" clId="{8A672F5F-7B40-4054-A80D-1386FFF4DFD9}" dt="2020-08-23T23:16:09.355" v="7767" actId="26606"/>
          <ac:spMkLst>
            <pc:docMk/>
            <pc:sldMk cId="3288284161" sldId="878"/>
            <ac:spMk id="58" creationId="{457D4A72-F4F1-498A-B083-59E8C50B7892}"/>
          </ac:spMkLst>
        </pc:spChg>
        <pc:spChg chg="add">
          <ac:chgData name="Darryl  Coleman" userId="04e2e37b-7986-4670-926a-4d5b86a35ef6" providerId="ADAL" clId="{8A672F5F-7B40-4054-A80D-1386FFF4DFD9}" dt="2020-08-23T23:16:09.355" v="7767" actId="26606"/>
          <ac:spMkLst>
            <pc:docMk/>
            <pc:sldMk cId="3288284161" sldId="878"/>
            <ac:spMk id="65" creationId="{D55CD764-972B-4CA5-A885-53E55C63E174}"/>
          </ac:spMkLst>
        </pc:spChg>
        <pc:spChg chg="add">
          <ac:chgData name="Darryl  Coleman" userId="04e2e37b-7986-4670-926a-4d5b86a35ef6" providerId="ADAL" clId="{8A672F5F-7B40-4054-A80D-1386FFF4DFD9}" dt="2020-08-23T23:16:09.355" v="7767" actId="26606"/>
          <ac:spMkLst>
            <pc:docMk/>
            <pc:sldMk cId="3288284161" sldId="878"/>
            <ac:spMk id="67" creationId="{34165AB3-7006-4430-BCE3-25476BE13322}"/>
          </ac:spMkLst>
        </pc:spChg>
        <pc:spChg chg="add">
          <ac:chgData name="Darryl  Coleman" userId="04e2e37b-7986-4670-926a-4d5b86a35ef6" providerId="ADAL" clId="{8A672F5F-7B40-4054-A80D-1386FFF4DFD9}" dt="2020-08-23T23:16:09.355" v="7767" actId="26606"/>
          <ac:spMkLst>
            <pc:docMk/>
            <pc:sldMk cId="3288284161" sldId="878"/>
            <ac:spMk id="91" creationId="{E3E51905-F374-4E1A-97CF-B741584B74D5}"/>
          </ac:spMkLst>
        </pc:spChg>
        <pc:grpChg chg="add del">
          <ac:chgData name="Darryl  Coleman" userId="04e2e37b-7986-4670-926a-4d5b86a35ef6" providerId="ADAL" clId="{8A672F5F-7B40-4054-A80D-1386FFF4DFD9}" dt="2020-08-20T17:15:08.330" v="2720" actId="26606"/>
          <ac:grpSpMkLst>
            <pc:docMk/>
            <pc:sldMk cId="3288284161" sldId="878"/>
            <ac:grpSpMk id="22" creationId="{22725F33-435F-480E-996D-205671CDC409}"/>
          </ac:grpSpMkLst>
        </pc:grpChg>
        <pc:grpChg chg="add">
          <ac:chgData name="Darryl  Coleman" userId="04e2e37b-7986-4670-926a-4d5b86a35ef6" providerId="ADAL" clId="{8A672F5F-7B40-4054-A80D-1386FFF4DFD9}" dt="2020-08-23T23:16:09.355" v="7767" actId="26606"/>
          <ac:grpSpMkLst>
            <pc:docMk/>
            <pc:sldMk cId="3288284161" sldId="878"/>
            <ac:grpSpMk id="69" creationId="{22725F33-435F-480E-996D-205671CDC409}"/>
          </ac:grpSpMkLst>
        </pc:grpChg>
        <pc:graphicFrameChg chg="add del">
          <ac:chgData name="Darryl  Coleman" userId="04e2e37b-7986-4670-926a-4d5b86a35ef6" providerId="ADAL" clId="{8A672F5F-7B40-4054-A80D-1386FFF4DFD9}" dt="2020-08-20T17:10:27.842" v="2595" actId="26606"/>
          <ac:graphicFrameMkLst>
            <pc:docMk/>
            <pc:sldMk cId="3288284161" sldId="878"/>
            <ac:graphicFrameMk id="14" creationId="{C374DAD8-F67C-4B3A-B429-701075B9D1C3}"/>
          </ac:graphicFrameMkLst>
        </pc:graphicFrameChg>
        <pc:graphicFrameChg chg="add mod modGraphic">
          <ac:chgData name="Darryl  Coleman" userId="04e2e37b-7986-4670-926a-4d5b86a35ef6" providerId="ADAL" clId="{8A672F5F-7B40-4054-A80D-1386FFF4DFD9}" dt="2020-08-23T23:16:09.355" v="7767" actId="26606"/>
          <ac:graphicFrameMkLst>
            <pc:docMk/>
            <pc:sldMk cId="3288284161" sldId="878"/>
            <ac:graphicFrameMk id="46" creationId="{4F2DFC2B-C1C7-4AEB-BA33-EC238139E796}"/>
          </ac:graphicFrameMkLst>
        </pc:graphicFrameChg>
        <pc:picChg chg="add del">
          <ac:chgData name="Darryl  Coleman" userId="04e2e37b-7986-4670-926a-4d5b86a35ef6" providerId="ADAL" clId="{8A672F5F-7B40-4054-A80D-1386FFF4DFD9}" dt="2020-08-20T17:10:27.887" v="2596" actId="26606"/>
          <ac:picMkLst>
            <pc:docMk/>
            <pc:sldMk cId="3288284161" sldId="878"/>
            <ac:picMk id="12" creationId="{2897127E-6CEF-446C-BE87-93B7C46E49D1}"/>
          </ac:picMkLst>
        </pc:picChg>
        <pc:picChg chg="add del">
          <ac:chgData name="Darryl  Coleman" userId="04e2e37b-7986-4670-926a-4d5b86a35ef6" providerId="ADAL" clId="{8A672F5F-7B40-4054-A80D-1386FFF4DFD9}" dt="2020-08-20T17:10:27.842" v="2595" actId="26606"/>
          <ac:picMkLst>
            <pc:docMk/>
            <pc:sldMk cId="3288284161" sldId="878"/>
            <ac:picMk id="20" creationId="{02DD2BC0-6F29-4B4F-8D61-2DCF6D2E8E73}"/>
          </ac:picMkLst>
        </pc:picChg>
        <pc:picChg chg="add del">
          <ac:chgData name="Darryl  Coleman" userId="04e2e37b-7986-4670-926a-4d5b86a35ef6" providerId="ADAL" clId="{8A672F5F-7B40-4054-A80D-1386FFF4DFD9}" dt="2020-08-20T17:16:37.182" v="2773" actId="26606"/>
          <ac:picMkLst>
            <pc:docMk/>
            <pc:sldMk cId="3288284161" sldId="878"/>
            <ac:picMk id="53" creationId="{C7FF3303-6FC3-4637-A201-B4CCC1C992CF}"/>
          </ac:picMkLst>
        </pc:picChg>
        <pc:picChg chg="add del">
          <ac:chgData name="Darryl  Coleman" userId="04e2e37b-7986-4670-926a-4d5b86a35ef6" providerId="ADAL" clId="{8A672F5F-7B40-4054-A80D-1386FFF4DFD9}" dt="2020-08-23T23:16:09.355" v="7767" actId="26606"/>
          <ac:picMkLst>
            <pc:docMk/>
            <pc:sldMk cId="3288284161" sldId="878"/>
            <ac:picMk id="60" creationId="{C7FF3303-6FC3-4637-A201-B4CCC1C992CF}"/>
          </ac:picMkLst>
        </pc:picChg>
      </pc:sldChg>
      <pc:sldChg chg="addSp modSp new del mod ord setBg">
        <pc:chgData name="Darryl  Coleman" userId="04e2e37b-7986-4670-926a-4d5b86a35ef6" providerId="ADAL" clId="{8A672F5F-7B40-4054-A80D-1386FFF4DFD9}" dt="2020-08-20T17:51:16.088" v="3300" actId="47"/>
        <pc:sldMkLst>
          <pc:docMk/>
          <pc:sldMk cId="368281419" sldId="879"/>
        </pc:sldMkLst>
        <pc:spChg chg="mod">
          <ac:chgData name="Darryl  Coleman" userId="04e2e37b-7986-4670-926a-4d5b86a35ef6" providerId="ADAL" clId="{8A672F5F-7B40-4054-A80D-1386FFF4DFD9}" dt="2020-08-20T17:11:20.073" v="2643" actId="20577"/>
          <ac:spMkLst>
            <pc:docMk/>
            <pc:sldMk cId="368281419" sldId="879"/>
            <ac:spMk id="2" creationId="{78627F7E-962D-479C-A0FC-8026FD63B727}"/>
          </ac:spMkLst>
        </pc:spChg>
        <pc:spChg chg="mod">
          <ac:chgData name="Darryl  Coleman" userId="04e2e37b-7986-4670-926a-4d5b86a35ef6" providerId="ADAL" clId="{8A672F5F-7B40-4054-A80D-1386FFF4DFD9}" dt="2020-08-20T16:51:47.810" v="1600" actId="26606"/>
          <ac:spMkLst>
            <pc:docMk/>
            <pc:sldMk cId="368281419" sldId="879"/>
            <ac:spMk id="3" creationId="{D96ECF82-BD85-4B8E-B028-71DFCFC5A561}"/>
          </ac:spMkLst>
        </pc:spChg>
        <pc:spChg chg="add">
          <ac:chgData name="Darryl  Coleman" userId="04e2e37b-7986-4670-926a-4d5b86a35ef6" providerId="ADAL" clId="{8A672F5F-7B40-4054-A80D-1386FFF4DFD9}" dt="2020-08-20T16:51:47.810" v="1600" actId="26606"/>
          <ac:spMkLst>
            <pc:docMk/>
            <pc:sldMk cId="368281419" sldId="879"/>
            <ac:spMk id="8" creationId="{3B854194-185D-494D-905C-7C7CB2E30F6E}"/>
          </ac:spMkLst>
        </pc:spChg>
        <pc:spChg chg="add">
          <ac:chgData name="Darryl  Coleman" userId="04e2e37b-7986-4670-926a-4d5b86a35ef6" providerId="ADAL" clId="{8A672F5F-7B40-4054-A80D-1386FFF4DFD9}" dt="2020-08-20T16:51:47.810" v="1600" actId="26606"/>
          <ac:spMkLst>
            <pc:docMk/>
            <pc:sldMk cId="368281419" sldId="879"/>
            <ac:spMk id="10" creationId="{B4F5FA0D-0104-4987-8241-EFF7C85B88DE}"/>
          </ac:spMkLst>
        </pc:spChg>
        <pc:picChg chg="add">
          <ac:chgData name="Darryl  Coleman" userId="04e2e37b-7986-4670-926a-4d5b86a35ef6" providerId="ADAL" clId="{8A672F5F-7B40-4054-A80D-1386FFF4DFD9}" dt="2020-08-20T16:51:47.810" v="1600" actId="26606"/>
          <ac:picMkLst>
            <pc:docMk/>
            <pc:sldMk cId="368281419" sldId="879"/>
            <ac:picMk id="12" creationId="{2897127E-6CEF-446C-BE87-93B7C46E49D1}"/>
          </ac:picMkLst>
        </pc:picChg>
      </pc:sldChg>
      <pc:sldChg chg="addSp modSp new del mod ord setBg">
        <pc:chgData name="Darryl  Coleman" userId="04e2e37b-7986-4670-926a-4d5b86a35ef6" providerId="ADAL" clId="{8A672F5F-7B40-4054-A80D-1386FFF4DFD9}" dt="2020-08-20T17:47:37.206" v="3112" actId="47"/>
        <pc:sldMkLst>
          <pc:docMk/>
          <pc:sldMk cId="2807598265" sldId="880"/>
        </pc:sldMkLst>
        <pc:spChg chg="mod">
          <ac:chgData name="Darryl  Coleman" userId="04e2e37b-7986-4670-926a-4d5b86a35ef6" providerId="ADAL" clId="{8A672F5F-7B40-4054-A80D-1386FFF4DFD9}" dt="2020-08-20T16:59:13.160" v="1728" actId="20577"/>
          <ac:spMkLst>
            <pc:docMk/>
            <pc:sldMk cId="2807598265" sldId="880"/>
            <ac:spMk id="2" creationId="{C4FBA3CA-35F7-4F32-B05E-E03A6C98A0D4}"/>
          </ac:spMkLst>
        </pc:spChg>
        <pc:spChg chg="mod">
          <ac:chgData name="Darryl  Coleman" userId="04e2e37b-7986-4670-926a-4d5b86a35ef6" providerId="ADAL" clId="{8A672F5F-7B40-4054-A80D-1386FFF4DFD9}" dt="2020-08-20T17:23:45.239" v="3005" actId="20577"/>
          <ac:spMkLst>
            <pc:docMk/>
            <pc:sldMk cId="2807598265" sldId="880"/>
            <ac:spMk id="3" creationId="{1967A21E-9A40-4168-A27D-EDF08266D373}"/>
          </ac:spMkLst>
        </pc:spChg>
        <pc:spChg chg="add">
          <ac:chgData name="Darryl  Coleman" userId="04e2e37b-7986-4670-926a-4d5b86a35ef6" providerId="ADAL" clId="{8A672F5F-7B40-4054-A80D-1386FFF4DFD9}" dt="2020-08-20T16:51:57.347" v="1602" actId="26606"/>
          <ac:spMkLst>
            <pc:docMk/>
            <pc:sldMk cId="2807598265" sldId="880"/>
            <ac:spMk id="8" creationId="{4351DFE5-F63D-4BE0-BDA9-E3EB88F01AA5}"/>
          </ac:spMkLst>
        </pc:spChg>
        <pc:picChg chg="add">
          <ac:chgData name="Darryl  Coleman" userId="04e2e37b-7986-4670-926a-4d5b86a35ef6" providerId="ADAL" clId="{8A672F5F-7B40-4054-A80D-1386FFF4DFD9}" dt="2020-08-20T16:51:57.347" v="1602" actId="26606"/>
          <ac:picMkLst>
            <pc:docMk/>
            <pc:sldMk cId="2807598265" sldId="880"/>
            <ac:picMk id="10" creationId="{3AA16612-ACD2-4A16-8F2B-4514FD6BF28F}"/>
          </ac:picMkLst>
        </pc:picChg>
      </pc:sldChg>
      <pc:sldChg chg="addSp delSp modSp new mod setBg">
        <pc:chgData name="Darryl  Coleman" userId="04e2e37b-7986-4670-926a-4d5b86a35ef6" providerId="ADAL" clId="{8A672F5F-7B40-4054-A80D-1386FFF4DFD9}" dt="2020-08-23T23:24:50.599" v="7831" actId="255"/>
        <pc:sldMkLst>
          <pc:docMk/>
          <pc:sldMk cId="1244226160" sldId="881"/>
        </pc:sldMkLst>
        <pc:spChg chg="mod">
          <ac:chgData name="Darryl  Coleman" userId="04e2e37b-7986-4670-926a-4d5b86a35ef6" providerId="ADAL" clId="{8A672F5F-7B40-4054-A80D-1386FFF4DFD9}" dt="2020-08-23T23:24:50.599" v="7831" actId="255"/>
          <ac:spMkLst>
            <pc:docMk/>
            <pc:sldMk cId="1244226160" sldId="881"/>
            <ac:spMk id="2" creationId="{9D5A2D03-3B9E-45CE-ABA4-3765208FDBF1}"/>
          </ac:spMkLst>
        </pc:spChg>
        <pc:spChg chg="mod">
          <ac:chgData name="Darryl  Coleman" userId="04e2e37b-7986-4670-926a-4d5b86a35ef6" providerId="ADAL" clId="{8A672F5F-7B40-4054-A80D-1386FFF4DFD9}" dt="2020-08-23T23:14:44.519" v="7750" actId="26606"/>
          <ac:spMkLst>
            <pc:docMk/>
            <pc:sldMk cId="1244226160" sldId="881"/>
            <ac:spMk id="3" creationId="{A223FC49-794F-4185-B11C-70F84BA1FCA6}"/>
          </ac:spMkLst>
        </pc:spChg>
        <pc:spChg chg="add del">
          <ac:chgData name="Darryl  Coleman" userId="04e2e37b-7986-4670-926a-4d5b86a35ef6" providerId="ADAL" clId="{8A672F5F-7B40-4054-A80D-1386FFF4DFD9}" dt="2020-08-23T23:14:44.519" v="7750" actId="26606"/>
          <ac:spMkLst>
            <pc:docMk/>
            <pc:sldMk cId="1244226160" sldId="881"/>
            <ac:spMk id="8" creationId="{4351DFE5-F63D-4BE0-BDA9-E3EB88F01AA5}"/>
          </ac:spMkLst>
        </pc:spChg>
        <pc:spChg chg="add">
          <ac:chgData name="Darryl  Coleman" userId="04e2e37b-7986-4670-926a-4d5b86a35ef6" providerId="ADAL" clId="{8A672F5F-7B40-4054-A80D-1386FFF4DFD9}" dt="2020-08-23T23:14:44.519" v="7750" actId="26606"/>
          <ac:spMkLst>
            <pc:docMk/>
            <pc:sldMk cId="1244226160" sldId="881"/>
            <ac:spMk id="15" creationId="{DBF61EA3-B236-439E-9C0B-340980D56BEE}"/>
          </ac:spMkLst>
        </pc:spChg>
        <pc:spChg chg="add">
          <ac:chgData name="Darryl  Coleman" userId="04e2e37b-7986-4670-926a-4d5b86a35ef6" providerId="ADAL" clId="{8A672F5F-7B40-4054-A80D-1386FFF4DFD9}" dt="2020-08-23T23:14:44.519" v="7750" actId="26606"/>
          <ac:spMkLst>
            <pc:docMk/>
            <pc:sldMk cId="1244226160" sldId="881"/>
            <ac:spMk id="21" creationId="{E659831F-0D9A-4C63-9EBB-8435B85A440F}"/>
          </ac:spMkLst>
        </pc:spChg>
        <pc:grpChg chg="add">
          <ac:chgData name="Darryl  Coleman" userId="04e2e37b-7986-4670-926a-4d5b86a35ef6" providerId="ADAL" clId="{8A672F5F-7B40-4054-A80D-1386FFF4DFD9}" dt="2020-08-23T23:14:44.519" v="7750" actId="26606"/>
          <ac:grpSpMkLst>
            <pc:docMk/>
            <pc:sldMk cId="1244226160" sldId="881"/>
            <ac:grpSpMk id="17" creationId="{28FAF094-D087-493F-8DF9-A486C2D6BBAA}"/>
          </ac:grpSpMkLst>
        </pc:grpChg>
        <pc:picChg chg="add del">
          <ac:chgData name="Darryl  Coleman" userId="04e2e37b-7986-4670-926a-4d5b86a35ef6" providerId="ADAL" clId="{8A672F5F-7B40-4054-A80D-1386FFF4DFD9}" dt="2020-08-23T23:14:44.519" v="7750" actId="26606"/>
          <ac:picMkLst>
            <pc:docMk/>
            <pc:sldMk cId="1244226160" sldId="881"/>
            <ac:picMk id="10" creationId="{3AA16612-ACD2-4A16-8F2B-4514FD6BF28F}"/>
          </ac:picMkLst>
        </pc:picChg>
      </pc:sldChg>
      <pc:sldChg chg="addSp delSp modSp new mod ord setBg modAnim">
        <pc:chgData name="Darryl  Coleman" userId="04e2e37b-7986-4670-926a-4d5b86a35ef6" providerId="ADAL" clId="{8A672F5F-7B40-4054-A80D-1386FFF4DFD9}" dt="2020-08-23T23:22:45.691" v="7815" actId="255"/>
        <pc:sldMkLst>
          <pc:docMk/>
          <pc:sldMk cId="2490573558" sldId="882"/>
        </pc:sldMkLst>
        <pc:spChg chg="mod">
          <ac:chgData name="Darryl  Coleman" userId="04e2e37b-7986-4670-926a-4d5b86a35ef6" providerId="ADAL" clId="{8A672F5F-7B40-4054-A80D-1386FFF4DFD9}" dt="2020-08-23T23:22:45.691" v="7815" actId="255"/>
          <ac:spMkLst>
            <pc:docMk/>
            <pc:sldMk cId="2490573558" sldId="882"/>
            <ac:spMk id="2" creationId="{3B768B01-3E53-4B96-9B2F-8E164B201D37}"/>
          </ac:spMkLst>
        </pc:spChg>
        <pc:spChg chg="del mod">
          <ac:chgData name="Darryl  Coleman" userId="04e2e37b-7986-4670-926a-4d5b86a35ef6" providerId="ADAL" clId="{8A672F5F-7B40-4054-A80D-1386FFF4DFD9}" dt="2020-08-20T17:44:48.165" v="3068"/>
          <ac:spMkLst>
            <pc:docMk/>
            <pc:sldMk cId="2490573558" sldId="882"/>
            <ac:spMk id="3" creationId="{7043C8FF-C511-4B37-9F39-C7A237FB8F6F}"/>
          </ac:spMkLst>
        </pc:spChg>
        <pc:spChg chg="add del">
          <ac:chgData name="Darryl  Coleman" userId="04e2e37b-7986-4670-926a-4d5b86a35ef6" providerId="ADAL" clId="{8A672F5F-7B40-4054-A80D-1386FFF4DFD9}" dt="2020-08-23T23:16:25.508" v="7772" actId="26606"/>
          <ac:spMkLst>
            <pc:docMk/>
            <pc:sldMk cId="2490573558" sldId="882"/>
            <ac:spMk id="8" creationId="{3B854194-185D-494D-905C-7C7CB2E30F6E}"/>
          </ac:spMkLst>
        </pc:spChg>
        <pc:spChg chg="add del">
          <ac:chgData name="Darryl  Coleman" userId="04e2e37b-7986-4670-926a-4d5b86a35ef6" providerId="ADAL" clId="{8A672F5F-7B40-4054-A80D-1386FFF4DFD9}" dt="2020-08-23T23:16:25.508" v="7772" actId="26606"/>
          <ac:spMkLst>
            <pc:docMk/>
            <pc:sldMk cId="2490573558" sldId="882"/>
            <ac:spMk id="10" creationId="{B4F5FA0D-0104-4987-8241-EFF7C85B88DE}"/>
          </ac:spMkLst>
        </pc:spChg>
        <pc:spChg chg="add del">
          <ac:chgData name="Darryl  Coleman" userId="04e2e37b-7986-4670-926a-4d5b86a35ef6" providerId="ADAL" clId="{8A672F5F-7B40-4054-A80D-1386FFF4DFD9}" dt="2020-08-23T23:16:25.483" v="7771" actId="26606"/>
          <ac:spMkLst>
            <pc:docMk/>
            <pc:sldMk cId="2490573558" sldId="882"/>
            <ac:spMk id="16" creationId="{A5C0284F-A869-4414-A89A-326C7643947D}"/>
          </ac:spMkLst>
        </pc:spChg>
        <pc:spChg chg="add del">
          <ac:chgData name="Darryl  Coleman" userId="04e2e37b-7986-4670-926a-4d5b86a35ef6" providerId="ADAL" clId="{8A672F5F-7B40-4054-A80D-1386FFF4DFD9}" dt="2020-08-23T23:16:19.843" v="7769" actId="26606"/>
          <ac:spMkLst>
            <pc:docMk/>
            <pc:sldMk cId="2490573558" sldId="882"/>
            <ac:spMk id="17" creationId="{D55CD764-972B-4CA5-A885-53E55C63E174}"/>
          </ac:spMkLst>
        </pc:spChg>
        <pc:spChg chg="add del">
          <ac:chgData name="Darryl  Coleman" userId="04e2e37b-7986-4670-926a-4d5b86a35ef6" providerId="ADAL" clId="{8A672F5F-7B40-4054-A80D-1386FFF4DFD9}" dt="2020-08-23T23:16:19.843" v="7769" actId="26606"/>
          <ac:spMkLst>
            <pc:docMk/>
            <pc:sldMk cId="2490573558" sldId="882"/>
            <ac:spMk id="41" creationId="{34165AB3-7006-4430-BCE3-25476BE13322}"/>
          </ac:spMkLst>
        </pc:spChg>
        <pc:spChg chg="add del">
          <ac:chgData name="Darryl  Coleman" userId="04e2e37b-7986-4670-926a-4d5b86a35ef6" providerId="ADAL" clId="{8A672F5F-7B40-4054-A80D-1386FFF4DFD9}" dt="2020-08-23T23:16:19.843" v="7769" actId="26606"/>
          <ac:spMkLst>
            <pc:docMk/>
            <pc:sldMk cId="2490573558" sldId="882"/>
            <ac:spMk id="43" creationId="{E3E51905-F374-4E1A-97CF-B741584B74D5}"/>
          </ac:spMkLst>
        </pc:spChg>
        <pc:spChg chg="add del">
          <ac:chgData name="Darryl  Coleman" userId="04e2e37b-7986-4670-926a-4d5b86a35ef6" providerId="ADAL" clId="{8A672F5F-7B40-4054-A80D-1386FFF4DFD9}" dt="2020-08-23T23:16:25.483" v="7771" actId="26606"/>
          <ac:spMkLst>
            <pc:docMk/>
            <pc:sldMk cId="2490573558" sldId="882"/>
            <ac:spMk id="45" creationId="{5E39A796-BE83-48B1-B33F-35C4A32AAB57}"/>
          </ac:spMkLst>
        </pc:spChg>
        <pc:spChg chg="add del">
          <ac:chgData name="Darryl  Coleman" userId="04e2e37b-7986-4670-926a-4d5b86a35ef6" providerId="ADAL" clId="{8A672F5F-7B40-4054-A80D-1386FFF4DFD9}" dt="2020-08-23T23:16:25.483" v="7771" actId="26606"/>
          <ac:spMkLst>
            <pc:docMk/>
            <pc:sldMk cId="2490573558" sldId="882"/>
            <ac:spMk id="46" creationId="{72F84B47-E267-4194-8194-831DB7B5547F}"/>
          </ac:spMkLst>
        </pc:spChg>
        <pc:spChg chg="add">
          <ac:chgData name="Darryl  Coleman" userId="04e2e37b-7986-4670-926a-4d5b86a35ef6" providerId="ADAL" clId="{8A672F5F-7B40-4054-A80D-1386FFF4DFD9}" dt="2020-08-23T23:16:25.508" v="7772" actId="26606"/>
          <ac:spMkLst>
            <pc:docMk/>
            <pc:sldMk cId="2490573558" sldId="882"/>
            <ac:spMk id="48" creationId="{23D09407-53BC-485E-B4CE-BC5E4FC4B25B}"/>
          </ac:spMkLst>
        </pc:spChg>
        <pc:spChg chg="add">
          <ac:chgData name="Darryl  Coleman" userId="04e2e37b-7986-4670-926a-4d5b86a35ef6" providerId="ADAL" clId="{8A672F5F-7B40-4054-A80D-1386FFF4DFD9}" dt="2020-08-23T23:16:25.508" v="7772" actId="26606"/>
          <ac:spMkLst>
            <pc:docMk/>
            <pc:sldMk cId="2490573558" sldId="882"/>
            <ac:spMk id="49" creationId="{921DB988-49FC-4608-B0A2-E2F3A4019041}"/>
          </ac:spMkLst>
        </pc:spChg>
        <pc:grpChg chg="add del">
          <ac:chgData name="Darryl  Coleman" userId="04e2e37b-7986-4670-926a-4d5b86a35ef6" providerId="ADAL" clId="{8A672F5F-7B40-4054-A80D-1386FFF4DFD9}" dt="2020-08-23T23:16:19.843" v="7769" actId="26606"/>
          <ac:grpSpMkLst>
            <pc:docMk/>
            <pc:sldMk cId="2490573558" sldId="882"/>
            <ac:grpSpMk id="19" creationId="{BEB2E44E-30A6-416E-A45D-B1E328629559}"/>
          </ac:grpSpMkLst>
        </pc:grpChg>
        <pc:grpChg chg="add">
          <ac:chgData name="Darryl  Coleman" userId="04e2e37b-7986-4670-926a-4d5b86a35ef6" providerId="ADAL" clId="{8A672F5F-7B40-4054-A80D-1386FFF4DFD9}" dt="2020-08-23T23:16:25.508" v="7772" actId="26606"/>
          <ac:grpSpMkLst>
            <pc:docMk/>
            <pc:sldMk cId="2490573558" sldId="882"/>
            <ac:grpSpMk id="21" creationId="{E9B930FD-8671-4C4C-ADCF-73AC1D0CD417}"/>
          </ac:grpSpMkLst>
        </pc:grpChg>
        <pc:grpChg chg="add">
          <ac:chgData name="Darryl  Coleman" userId="04e2e37b-7986-4670-926a-4d5b86a35ef6" providerId="ADAL" clId="{8A672F5F-7B40-4054-A80D-1386FFF4DFD9}" dt="2020-08-23T23:16:25.508" v="7772" actId="26606"/>
          <ac:grpSpMkLst>
            <pc:docMk/>
            <pc:sldMk cId="2490573558" sldId="882"/>
            <ac:grpSpMk id="27" creationId="{383C2651-AE0C-4AE4-8725-E2F9414FE219}"/>
          </ac:grpSpMkLst>
        </pc:grpChg>
        <pc:picChg chg="add mod">
          <ac:chgData name="Darryl  Coleman" userId="04e2e37b-7986-4670-926a-4d5b86a35ef6" providerId="ADAL" clId="{8A672F5F-7B40-4054-A80D-1386FFF4DFD9}" dt="2020-08-23T23:16:30.179" v="7773" actId="1076"/>
          <ac:picMkLst>
            <pc:docMk/>
            <pc:sldMk cId="2490573558" sldId="882"/>
            <ac:picMk id="4" creationId="{99E7A1AA-3DEA-406F-9E57-A9638C28E02A}"/>
          </ac:picMkLst>
        </pc:picChg>
        <pc:picChg chg="add del">
          <ac:chgData name="Darryl  Coleman" userId="04e2e37b-7986-4670-926a-4d5b86a35ef6" providerId="ADAL" clId="{8A672F5F-7B40-4054-A80D-1386FFF4DFD9}" dt="2020-08-23T23:16:25.508" v="7772" actId="26606"/>
          <ac:picMkLst>
            <pc:docMk/>
            <pc:sldMk cId="2490573558" sldId="882"/>
            <ac:picMk id="12" creationId="{2897127E-6CEF-446C-BE87-93B7C46E49D1}"/>
          </ac:picMkLst>
        </pc:picChg>
      </pc:sldChg>
      <pc:sldChg chg="addSp modSp new del mod setBg">
        <pc:chgData name="Darryl  Coleman" userId="04e2e37b-7986-4670-926a-4d5b86a35ef6" providerId="ADAL" clId="{8A672F5F-7B40-4054-A80D-1386FFF4DFD9}" dt="2020-08-20T17:51:18.260" v="3301" actId="47"/>
        <pc:sldMkLst>
          <pc:docMk/>
          <pc:sldMk cId="2702718440" sldId="883"/>
        </pc:sldMkLst>
        <pc:spChg chg="mod">
          <ac:chgData name="Darryl  Coleman" userId="04e2e37b-7986-4670-926a-4d5b86a35ef6" providerId="ADAL" clId="{8A672F5F-7B40-4054-A80D-1386FFF4DFD9}" dt="2020-08-20T17:14:59.569" v="2719" actId="20577"/>
          <ac:spMkLst>
            <pc:docMk/>
            <pc:sldMk cId="2702718440" sldId="883"/>
            <ac:spMk id="2" creationId="{B787CE60-D080-4470-9ACA-8D62FF97EDE6}"/>
          </ac:spMkLst>
        </pc:spChg>
        <pc:spChg chg="mod">
          <ac:chgData name="Darryl  Coleman" userId="04e2e37b-7986-4670-926a-4d5b86a35ef6" providerId="ADAL" clId="{8A672F5F-7B40-4054-A80D-1386FFF4DFD9}" dt="2020-08-20T17:14:49.262" v="2693" actId="26606"/>
          <ac:spMkLst>
            <pc:docMk/>
            <pc:sldMk cId="2702718440" sldId="883"/>
            <ac:spMk id="3" creationId="{51E70DC3-3971-48C1-B43A-CFAC1D83572E}"/>
          </ac:spMkLst>
        </pc:spChg>
        <pc:spChg chg="add">
          <ac:chgData name="Darryl  Coleman" userId="04e2e37b-7986-4670-926a-4d5b86a35ef6" providerId="ADAL" clId="{8A672F5F-7B40-4054-A80D-1386FFF4DFD9}" dt="2020-08-20T17:14:49.262" v="2693" actId="26606"/>
          <ac:spMkLst>
            <pc:docMk/>
            <pc:sldMk cId="2702718440" sldId="883"/>
            <ac:spMk id="8" creationId="{3B854194-185D-494D-905C-7C7CB2E30F6E}"/>
          </ac:spMkLst>
        </pc:spChg>
        <pc:spChg chg="add">
          <ac:chgData name="Darryl  Coleman" userId="04e2e37b-7986-4670-926a-4d5b86a35ef6" providerId="ADAL" clId="{8A672F5F-7B40-4054-A80D-1386FFF4DFD9}" dt="2020-08-20T17:14:49.262" v="2693" actId="26606"/>
          <ac:spMkLst>
            <pc:docMk/>
            <pc:sldMk cId="2702718440" sldId="883"/>
            <ac:spMk id="10" creationId="{B4F5FA0D-0104-4987-8241-EFF7C85B88DE}"/>
          </ac:spMkLst>
        </pc:spChg>
        <pc:picChg chg="add">
          <ac:chgData name="Darryl  Coleman" userId="04e2e37b-7986-4670-926a-4d5b86a35ef6" providerId="ADAL" clId="{8A672F5F-7B40-4054-A80D-1386FFF4DFD9}" dt="2020-08-20T17:14:49.262" v="2693" actId="26606"/>
          <ac:picMkLst>
            <pc:docMk/>
            <pc:sldMk cId="2702718440" sldId="883"/>
            <ac:picMk id="12" creationId="{2897127E-6CEF-446C-BE87-93B7C46E49D1}"/>
          </ac:picMkLst>
        </pc:picChg>
      </pc:sldChg>
      <pc:sldChg chg="addSp delSp modSp new del mod setBg">
        <pc:chgData name="Darryl  Coleman" userId="04e2e37b-7986-4670-926a-4d5b86a35ef6" providerId="ADAL" clId="{8A672F5F-7B40-4054-A80D-1386FFF4DFD9}" dt="2020-08-21T02:18:24.418" v="6881" actId="47"/>
        <pc:sldMkLst>
          <pc:docMk/>
          <pc:sldMk cId="4213941825" sldId="884"/>
        </pc:sldMkLst>
        <pc:spChg chg="mod">
          <ac:chgData name="Darryl  Coleman" userId="04e2e37b-7986-4670-926a-4d5b86a35ef6" providerId="ADAL" clId="{8A672F5F-7B40-4054-A80D-1386FFF4DFD9}" dt="2020-08-20T17:45:23.240" v="3084" actId="20577"/>
          <ac:spMkLst>
            <pc:docMk/>
            <pc:sldMk cId="4213941825" sldId="884"/>
            <ac:spMk id="2" creationId="{6A258688-8B02-4B37-96EF-ACC4486536D7}"/>
          </ac:spMkLst>
        </pc:spChg>
        <pc:spChg chg="mod">
          <ac:chgData name="Darryl  Coleman" userId="04e2e37b-7986-4670-926a-4d5b86a35ef6" providerId="ADAL" clId="{8A672F5F-7B40-4054-A80D-1386FFF4DFD9}" dt="2020-08-20T17:19:33.060" v="2775" actId="26606"/>
          <ac:spMkLst>
            <pc:docMk/>
            <pc:sldMk cId="4213941825" sldId="884"/>
            <ac:spMk id="3" creationId="{C87CC010-5C9E-42C6-8F05-DB8936D75F3B}"/>
          </ac:spMkLst>
        </pc:spChg>
        <pc:spChg chg="add del">
          <ac:chgData name="Darryl  Coleman" userId="04e2e37b-7986-4670-926a-4d5b86a35ef6" providerId="ADAL" clId="{8A672F5F-7B40-4054-A80D-1386FFF4DFD9}" dt="2020-08-20T17:19:38.714" v="2777" actId="22"/>
          <ac:spMkLst>
            <pc:docMk/>
            <pc:sldMk cId="4213941825" sldId="884"/>
            <ac:spMk id="7" creationId="{43492E9D-2955-409A-A5C2-A298415975A2}"/>
          </ac:spMkLst>
        </pc:spChg>
        <pc:spChg chg="add">
          <ac:chgData name="Darryl  Coleman" userId="04e2e37b-7986-4670-926a-4d5b86a35ef6" providerId="ADAL" clId="{8A672F5F-7B40-4054-A80D-1386FFF4DFD9}" dt="2020-08-20T17:19:33.060" v="2775" actId="26606"/>
          <ac:spMkLst>
            <pc:docMk/>
            <pc:sldMk cId="4213941825" sldId="884"/>
            <ac:spMk id="8" creationId="{4351DFE5-F63D-4BE0-BDA9-E3EB88F01AA5}"/>
          </ac:spMkLst>
        </pc:spChg>
        <pc:picChg chg="add">
          <ac:chgData name="Darryl  Coleman" userId="04e2e37b-7986-4670-926a-4d5b86a35ef6" providerId="ADAL" clId="{8A672F5F-7B40-4054-A80D-1386FFF4DFD9}" dt="2020-08-20T17:19:33.060" v="2775" actId="26606"/>
          <ac:picMkLst>
            <pc:docMk/>
            <pc:sldMk cId="4213941825" sldId="884"/>
            <ac:picMk id="10" creationId="{3AA16612-ACD2-4A16-8F2B-4514FD6BF28F}"/>
          </ac:picMkLst>
        </pc:picChg>
      </pc:sldChg>
      <pc:sldChg chg="addSp delSp modSp new mod ord setBg">
        <pc:chgData name="Darryl  Coleman" userId="04e2e37b-7986-4670-926a-4d5b86a35ef6" providerId="ADAL" clId="{8A672F5F-7B40-4054-A80D-1386FFF4DFD9}" dt="2020-08-23T23:22:13.080" v="7813" actId="255"/>
        <pc:sldMkLst>
          <pc:docMk/>
          <pc:sldMk cId="573884641" sldId="885"/>
        </pc:sldMkLst>
        <pc:spChg chg="mod">
          <ac:chgData name="Darryl  Coleman" userId="04e2e37b-7986-4670-926a-4d5b86a35ef6" providerId="ADAL" clId="{8A672F5F-7B40-4054-A80D-1386FFF4DFD9}" dt="2020-08-23T23:22:13.080" v="7813" actId="255"/>
          <ac:spMkLst>
            <pc:docMk/>
            <pc:sldMk cId="573884641" sldId="885"/>
            <ac:spMk id="2" creationId="{38477C2A-8C0C-4F62-8671-07BE1087B241}"/>
          </ac:spMkLst>
        </pc:spChg>
        <pc:spChg chg="mod">
          <ac:chgData name="Darryl  Coleman" userId="04e2e37b-7986-4670-926a-4d5b86a35ef6" providerId="ADAL" clId="{8A672F5F-7B40-4054-A80D-1386FFF4DFD9}" dt="2020-08-23T23:16:38.210" v="7775" actId="26606"/>
          <ac:spMkLst>
            <pc:docMk/>
            <pc:sldMk cId="573884641" sldId="885"/>
            <ac:spMk id="3" creationId="{6A849411-8AFC-45E0-A810-6A99201BB936}"/>
          </ac:spMkLst>
        </pc:spChg>
        <pc:spChg chg="add del">
          <ac:chgData name="Darryl  Coleman" userId="04e2e37b-7986-4670-926a-4d5b86a35ef6" providerId="ADAL" clId="{8A672F5F-7B40-4054-A80D-1386FFF4DFD9}" dt="2020-08-23T23:16:38.210" v="7775" actId="26606"/>
          <ac:spMkLst>
            <pc:docMk/>
            <pc:sldMk cId="573884641" sldId="885"/>
            <ac:spMk id="8" creationId="{4351DFE5-F63D-4BE0-BDA9-E3EB88F01AA5}"/>
          </ac:spMkLst>
        </pc:spChg>
        <pc:spChg chg="add">
          <ac:chgData name="Darryl  Coleman" userId="04e2e37b-7986-4670-926a-4d5b86a35ef6" providerId="ADAL" clId="{8A672F5F-7B40-4054-A80D-1386FFF4DFD9}" dt="2020-08-23T23:16:38.210" v="7775" actId="26606"/>
          <ac:spMkLst>
            <pc:docMk/>
            <pc:sldMk cId="573884641" sldId="885"/>
            <ac:spMk id="15" creationId="{DBF61EA3-B236-439E-9C0B-340980D56BEE}"/>
          </ac:spMkLst>
        </pc:spChg>
        <pc:spChg chg="add">
          <ac:chgData name="Darryl  Coleman" userId="04e2e37b-7986-4670-926a-4d5b86a35ef6" providerId="ADAL" clId="{8A672F5F-7B40-4054-A80D-1386FFF4DFD9}" dt="2020-08-23T23:16:38.210" v="7775" actId="26606"/>
          <ac:spMkLst>
            <pc:docMk/>
            <pc:sldMk cId="573884641" sldId="885"/>
            <ac:spMk id="21" creationId="{E659831F-0D9A-4C63-9EBB-8435B85A440F}"/>
          </ac:spMkLst>
        </pc:spChg>
        <pc:grpChg chg="add">
          <ac:chgData name="Darryl  Coleman" userId="04e2e37b-7986-4670-926a-4d5b86a35ef6" providerId="ADAL" clId="{8A672F5F-7B40-4054-A80D-1386FFF4DFD9}" dt="2020-08-23T23:16:38.210" v="7775" actId="26606"/>
          <ac:grpSpMkLst>
            <pc:docMk/>
            <pc:sldMk cId="573884641" sldId="885"/>
            <ac:grpSpMk id="17" creationId="{28FAF094-D087-493F-8DF9-A486C2D6BBAA}"/>
          </ac:grpSpMkLst>
        </pc:grpChg>
        <pc:picChg chg="add del">
          <ac:chgData name="Darryl  Coleman" userId="04e2e37b-7986-4670-926a-4d5b86a35ef6" providerId="ADAL" clId="{8A672F5F-7B40-4054-A80D-1386FFF4DFD9}" dt="2020-08-23T23:16:38.210" v="7775" actId="26606"/>
          <ac:picMkLst>
            <pc:docMk/>
            <pc:sldMk cId="573884641" sldId="885"/>
            <ac:picMk id="10" creationId="{3AA16612-ACD2-4A16-8F2B-4514FD6BF28F}"/>
          </ac:picMkLst>
        </pc:picChg>
      </pc:sldChg>
      <pc:sldChg chg="addSp delSp modSp new mod setBg">
        <pc:chgData name="Darryl  Coleman" userId="04e2e37b-7986-4670-926a-4d5b86a35ef6" providerId="ADAL" clId="{8A672F5F-7B40-4054-A80D-1386FFF4DFD9}" dt="2020-08-23T23:22:21.627" v="7814" actId="255"/>
        <pc:sldMkLst>
          <pc:docMk/>
          <pc:sldMk cId="3270925045" sldId="886"/>
        </pc:sldMkLst>
        <pc:spChg chg="mod">
          <ac:chgData name="Darryl  Coleman" userId="04e2e37b-7986-4670-926a-4d5b86a35ef6" providerId="ADAL" clId="{8A672F5F-7B40-4054-A80D-1386FFF4DFD9}" dt="2020-08-23T23:22:21.627" v="7814" actId="255"/>
          <ac:spMkLst>
            <pc:docMk/>
            <pc:sldMk cId="3270925045" sldId="886"/>
            <ac:spMk id="2" creationId="{B9F54AEE-B3BA-4B42-B64A-900C9F28224B}"/>
          </ac:spMkLst>
        </pc:spChg>
        <pc:spChg chg="mod">
          <ac:chgData name="Darryl  Coleman" userId="04e2e37b-7986-4670-926a-4d5b86a35ef6" providerId="ADAL" clId="{8A672F5F-7B40-4054-A80D-1386FFF4DFD9}" dt="2020-08-23T23:16:34.743" v="7774" actId="26606"/>
          <ac:spMkLst>
            <pc:docMk/>
            <pc:sldMk cId="3270925045" sldId="886"/>
            <ac:spMk id="3" creationId="{A5B21DE7-4411-40CC-8C8A-16CFE43C4640}"/>
          </ac:spMkLst>
        </pc:spChg>
        <pc:spChg chg="add del">
          <ac:chgData name="Darryl  Coleman" userId="04e2e37b-7986-4670-926a-4d5b86a35ef6" providerId="ADAL" clId="{8A672F5F-7B40-4054-A80D-1386FFF4DFD9}" dt="2020-08-23T23:16:34.743" v="7774" actId="26606"/>
          <ac:spMkLst>
            <pc:docMk/>
            <pc:sldMk cId="3270925045" sldId="886"/>
            <ac:spMk id="8" creationId="{4351DFE5-F63D-4BE0-BDA9-E3EB88F01AA5}"/>
          </ac:spMkLst>
        </pc:spChg>
        <pc:spChg chg="add">
          <ac:chgData name="Darryl  Coleman" userId="04e2e37b-7986-4670-926a-4d5b86a35ef6" providerId="ADAL" clId="{8A672F5F-7B40-4054-A80D-1386FFF4DFD9}" dt="2020-08-23T23:16:34.743" v="7774" actId="26606"/>
          <ac:spMkLst>
            <pc:docMk/>
            <pc:sldMk cId="3270925045" sldId="886"/>
            <ac:spMk id="15" creationId="{DBF61EA3-B236-439E-9C0B-340980D56BEE}"/>
          </ac:spMkLst>
        </pc:spChg>
        <pc:spChg chg="add">
          <ac:chgData name="Darryl  Coleman" userId="04e2e37b-7986-4670-926a-4d5b86a35ef6" providerId="ADAL" clId="{8A672F5F-7B40-4054-A80D-1386FFF4DFD9}" dt="2020-08-23T23:16:34.743" v="7774" actId="26606"/>
          <ac:spMkLst>
            <pc:docMk/>
            <pc:sldMk cId="3270925045" sldId="886"/>
            <ac:spMk id="21" creationId="{E659831F-0D9A-4C63-9EBB-8435B85A440F}"/>
          </ac:spMkLst>
        </pc:spChg>
        <pc:grpChg chg="add">
          <ac:chgData name="Darryl  Coleman" userId="04e2e37b-7986-4670-926a-4d5b86a35ef6" providerId="ADAL" clId="{8A672F5F-7B40-4054-A80D-1386FFF4DFD9}" dt="2020-08-23T23:16:34.743" v="7774" actId="26606"/>
          <ac:grpSpMkLst>
            <pc:docMk/>
            <pc:sldMk cId="3270925045" sldId="886"/>
            <ac:grpSpMk id="17" creationId="{28FAF094-D087-493F-8DF9-A486C2D6BBAA}"/>
          </ac:grpSpMkLst>
        </pc:grpChg>
        <pc:picChg chg="add del">
          <ac:chgData name="Darryl  Coleman" userId="04e2e37b-7986-4670-926a-4d5b86a35ef6" providerId="ADAL" clId="{8A672F5F-7B40-4054-A80D-1386FFF4DFD9}" dt="2020-08-23T23:16:34.743" v="7774" actId="26606"/>
          <ac:picMkLst>
            <pc:docMk/>
            <pc:sldMk cId="3270925045" sldId="886"/>
            <ac:picMk id="10" creationId="{3AA16612-ACD2-4A16-8F2B-4514FD6BF28F}"/>
          </ac:picMkLst>
        </pc:picChg>
      </pc:sldChg>
      <pc:sldChg chg="addSp delSp modSp new mod setBg">
        <pc:chgData name="Darryl  Coleman" userId="04e2e37b-7986-4670-926a-4d5b86a35ef6" providerId="ADAL" clId="{8A672F5F-7B40-4054-A80D-1386FFF4DFD9}" dt="2020-08-23T23:24:41.924" v="7830" actId="1076"/>
        <pc:sldMkLst>
          <pc:docMk/>
          <pc:sldMk cId="4228740005" sldId="887"/>
        </pc:sldMkLst>
        <pc:spChg chg="mod">
          <ac:chgData name="Darryl  Coleman" userId="04e2e37b-7986-4670-926a-4d5b86a35ef6" providerId="ADAL" clId="{8A672F5F-7B40-4054-A80D-1386FFF4DFD9}" dt="2020-08-23T23:24:41.924" v="7830" actId="1076"/>
          <ac:spMkLst>
            <pc:docMk/>
            <pc:sldMk cId="4228740005" sldId="887"/>
            <ac:spMk id="2" creationId="{CAF27AD4-F619-4F04-9DB0-EF2F1DE20FD0}"/>
          </ac:spMkLst>
        </pc:spChg>
        <pc:spChg chg="add del mod">
          <ac:chgData name="Darryl  Coleman" userId="04e2e37b-7986-4670-926a-4d5b86a35ef6" providerId="ADAL" clId="{8A672F5F-7B40-4054-A80D-1386FFF4DFD9}" dt="2020-08-20T21:37:40.344" v="4512" actId="26606"/>
          <ac:spMkLst>
            <pc:docMk/>
            <pc:sldMk cId="4228740005" sldId="887"/>
            <ac:spMk id="3" creationId="{1A446E20-35B7-4FD9-BB54-E82086EF3F58}"/>
          </ac:spMkLst>
        </pc:spChg>
        <pc:spChg chg="add del">
          <ac:chgData name="Darryl  Coleman" userId="04e2e37b-7986-4670-926a-4d5b86a35ef6" providerId="ADAL" clId="{8A672F5F-7B40-4054-A80D-1386FFF4DFD9}" dt="2020-08-20T21:37:40.344" v="4512" actId="26606"/>
          <ac:spMkLst>
            <pc:docMk/>
            <pc:sldMk cId="4228740005" sldId="887"/>
            <ac:spMk id="8" creationId="{4351DFE5-F63D-4BE0-BDA9-E3EB88F01AA5}"/>
          </ac:spMkLst>
        </pc:spChg>
        <pc:spChg chg="add del">
          <ac:chgData name="Darryl  Coleman" userId="04e2e37b-7986-4670-926a-4d5b86a35ef6" providerId="ADAL" clId="{8A672F5F-7B40-4054-A80D-1386FFF4DFD9}" dt="2020-08-23T23:14:47.621" v="7751" actId="26606"/>
          <ac:spMkLst>
            <pc:docMk/>
            <pc:sldMk cId="4228740005" sldId="887"/>
            <ac:spMk id="15" creationId="{3B854194-185D-494D-905C-7C7CB2E30F6E}"/>
          </ac:spMkLst>
        </pc:spChg>
        <pc:spChg chg="add del">
          <ac:chgData name="Darryl  Coleman" userId="04e2e37b-7986-4670-926a-4d5b86a35ef6" providerId="ADAL" clId="{8A672F5F-7B40-4054-A80D-1386FFF4DFD9}" dt="2020-08-20T21:37:40.321" v="4511" actId="26606"/>
          <ac:spMkLst>
            <pc:docMk/>
            <pc:sldMk cId="4228740005" sldId="887"/>
            <ac:spMk id="16" creationId="{457D4A72-F4F1-498A-B083-59E8C50B7892}"/>
          </ac:spMkLst>
        </pc:spChg>
        <pc:spChg chg="add del">
          <ac:chgData name="Darryl  Coleman" userId="04e2e37b-7986-4670-926a-4d5b86a35ef6" providerId="ADAL" clId="{8A672F5F-7B40-4054-A80D-1386FFF4DFD9}" dt="2020-08-23T23:14:47.621" v="7751" actId="26606"/>
          <ac:spMkLst>
            <pc:docMk/>
            <pc:sldMk cId="4228740005" sldId="887"/>
            <ac:spMk id="17" creationId="{B4F5FA0D-0104-4987-8241-EFF7C85B88DE}"/>
          </ac:spMkLst>
        </pc:spChg>
        <pc:spChg chg="add mod">
          <ac:chgData name="Darryl  Coleman" userId="04e2e37b-7986-4670-926a-4d5b86a35ef6" providerId="ADAL" clId="{8A672F5F-7B40-4054-A80D-1386FFF4DFD9}" dt="2020-08-23T23:14:47.621" v="7751" actId="26606"/>
          <ac:spMkLst>
            <pc:docMk/>
            <pc:sldMk cId="4228740005" sldId="887"/>
            <ac:spMk id="20" creationId="{1A446E20-35B7-4FD9-BB54-E82086EF3F58}"/>
          </ac:spMkLst>
        </pc:spChg>
        <pc:spChg chg="add">
          <ac:chgData name="Darryl  Coleman" userId="04e2e37b-7986-4670-926a-4d5b86a35ef6" providerId="ADAL" clId="{8A672F5F-7B40-4054-A80D-1386FFF4DFD9}" dt="2020-08-23T23:14:47.621" v="7751" actId="26606"/>
          <ac:spMkLst>
            <pc:docMk/>
            <pc:sldMk cId="4228740005" sldId="887"/>
            <ac:spMk id="25" creationId="{DBF61EA3-B236-439E-9C0B-340980D56BEE}"/>
          </ac:spMkLst>
        </pc:spChg>
        <pc:spChg chg="add">
          <ac:chgData name="Darryl  Coleman" userId="04e2e37b-7986-4670-926a-4d5b86a35ef6" providerId="ADAL" clId="{8A672F5F-7B40-4054-A80D-1386FFF4DFD9}" dt="2020-08-23T23:14:47.621" v="7751" actId="26606"/>
          <ac:spMkLst>
            <pc:docMk/>
            <pc:sldMk cId="4228740005" sldId="887"/>
            <ac:spMk id="31" creationId="{E659831F-0D9A-4C63-9EBB-8435B85A440F}"/>
          </ac:spMkLst>
        </pc:spChg>
        <pc:grpChg chg="add">
          <ac:chgData name="Darryl  Coleman" userId="04e2e37b-7986-4670-926a-4d5b86a35ef6" providerId="ADAL" clId="{8A672F5F-7B40-4054-A80D-1386FFF4DFD9}" dt="2020-08-23T23:14:47.621" v="7751" actId="26606"/>
          <ac:grpSpMkLst>
            <pc:docMk/>
            <pc:sldMk cId="4228740005" sldId="887"/>
            <ac:grpSpMk id="27" creationId="{28FAF094-D087-493F-8DF9-A486C2D6BBAA}"/>
          </ac:grpSpMkLst>
        </pc:grpChg>
        <pc:graphicFrameChg chg="add del">
          <ac:chgData name="Darryl  Coleman" userId="04e2e37b-7986-4670-926a-4d5b86a35ef6" providerId="ADAL" clId="{8A672F5F-7B40-4054-A80D-1386FFF4DFD9}" dt="2020-08-20T21:37:40.321" v="4511" actId="26606"/>
          <ac:graphicFrameMkLst>
            <pc:docMk/>
            <pc:sldMk cId="4228740005" sldId="887"/>
            <ac:graphicFrameMk id="12" creationId="{25EB2EB5-611C-4944-9BD4-C9390B48AB41}"/>
          </ac:graphicFrameMkLst>
        </pc:graphicFrameChg>
        <pc:picChg chg="add del">
          <ac:chgData name="Darryl  Coleman" userId="04e2e37b-7986-4670-926a-4d5b86a35ef6" providerId="ADAL" clId="{8A672F5F-7B40-4054-A80D-1386FFF4DFD9}" dt="2020-08-20T21:37:40.344" v="4512" actId="26606"/>
          <ac:picMkLst>
            <pc:docMk/>
            <pc:sldMk cId="4228740005" sldId="887"/>
            <ac:picMk id="10" creationId="{3AA16612-ACD2-4A16-8F2B-4514FD6BF28F}"/>
          </ac:picMkLst>
        </pc:picChg>
        <pc:picChg chg="add del">
          <ac:chgData name="Darryl  Coleman" userId="04e2e37b-7986-4670-926a-4d5b86a35ef6" providerId="ADAL" clId="{8A672F5F-7B40-4054-A80D-1386FFF4DFD9}" dt="2020-08-20T21:37:40.321" v="4511" actId="26606"/>
          <ac:picMkLst>
            <pc:docMk/>
            <pc:sldMk cId="4228740005" sldId="887"/>
            <ac:picMk id="18" creationId="{C7FF3303-6FC3-4637-A201-B4CCC1C992CF}"/>
          </ac:picMkLst>
        </pc:picChg>
        <pc:picChg chg="add del">
          <ac:chgData name="Darryl  Coleman" userId="04e2e37b-7986-4670-926a-4d5b86a35ef6" providerId="ADAL" clId="{8A672F5F-7B40-4054-A80D-1386FFF4DFD9}" dt="2020-08-23T23:14:47.621" v="7751" actId="26606"/>
          <ac:picMkLst>
            <pc:docMk/>
            <pc:sldMk cId="4228740005" sldId="887"/>
            <ac:picMk id="19" creationId="{2897127E-6CEF-446C-BE87-93B7C46E49D1}"/>
          </ac:picMkLst>
        </pc:picChg>
      </pc:sldChg>
      <pc:sldChg chg="addSp delSp modSp new mod setBg">
        <pc:chgData name="Darryl  Coleman" userId="04e2e37b-7986-4670-926a-4d5b86a35ef6" providerId="ADAL" clId="{8A672F5F-7B40-4054-A80D-1386FFF4DFD9}" dt="2020-08-23T23:21:42.496" v="7810" actId="2711"/>
        <pc:sldMkLst>
          <pc:docMk/>
          <pc:sldMk cId="2038834771" sldId="888"/>
        </pc:sldMkLst>
        <pc:spChg chg="mod">
          <ac:chgData name="Darryl  Coleman" userId="04e2e37b-7986-4670-926a-4d5b86a35ef6" providerId="ADAL" clId="{8A672F5F-7B40-4054-A80D-1386FFF4DFD9}" dt="2020-08-23T23:21:42.496" v="7810" actId="2711"/>
          <ac:spMkLst>
            <pc:docMk/>
            <pc:sldMk cId="2038834771" sldId="888"/>
            <ac:spMk id="2" creationId="{6B746493-6F51-4A5B-83C1-72E92950189C}"/>
          </ac:spMkLst>
        </pc:spChg>
        <pc:spChg chg="del">
          <ac:chgData name="Darryl  Coleman" userId="04e2e37b-7986-4670-926a-4d5b86a35ef6" providerId="ADAL" clId="{8A672F5F-7B40-4054-A80D-1386FFF4DFD9}" dt="2020-08-20T17:45:59.011" v="3094" actId="26606"/>
          <ac:spMkLst>
            <pc:docMk/>
            <pc:sldMk cId="2038834771" sldId="888"/>
            <ac:spMk id="3" creationId="{51EB1EF2-8300-41F8-86B9-607EF08359C4}"/>
          </ac:spMkLst>
        </pc:spChg>
        <pc:spChg chg="add del">
          <ac:chgData name="Darryl  Coleman" userId="04e2e37b-7986-4670-926a-4d5b86a35ef6" providerId="ADAL" clId="{8A672F5F-7B40-4054-A80D-1386FFF4DFD9}" dt="2020-08-23T23:16:46.917" v="7777" actId="26606"/>
          <ac:spMkLst>
            <pc:docMk/>
            <pc:sldMk cId="2038834771" sldId="888"/>
            <ac:spMk id="8" creationId="{23962611-DFD5-4092-AAFD-559E3DFCE2C9}"/>
          </ac:spMkLst>
        </pc:spChg>
        <pc:spChg chg="add">
          <ac:chgData name="Darryl  Coleman" userId="04e2e37b-7986-4670-926a-4d5b86a35ef6" providerId="ADAL" clId="{8A672F5F-7B40-4054-A80D-1386FFF4DFD9}" dt="2020-08-23T23:16:46.917" v="7777" actId="26606"/>
          <ac:spMkLst>
            <pc:docMk/>
            <pc:sldMk cId="2038834771" sldId="888"/>
            <ac:spMk id="15" creationId="{4522B21E-B2B9-4C72-9A71-C87EFD137480}"/>
          </ac:spMkLst>
        </pc:spChg>
        <pc:spChg chg="add">
          <ac:chgData name="Darryl  Coleman" userId="04e2e37b-7986-4670-926a-4d5b86a35ef6" providerId="ADAL" clId="{8A672F5F-7B40-4054-A80D-1386FFF4DFD9}" dt="2020-08-23T23:16:46.917" v="7777" actId="26606"/>
          <ac:spMkLst>
            <pc:docMk/>
            <pc:sldMk cId="2038834771" sldId="888"/>
            <ac:spMk id="17" creationId="{5EB7D2A2-F448-44D4-938C-DC84CBCB3B1E}"/>
          </ac:spMkLst>
        </pc:spChg>
        <pc:spChg chg="add">
          <ac:chgData name="Darryl  Coleman" userId="04e2e37b-7986-4670-926a-4d5b86a35ef6" providerId="ADAL" clId="{8A672F5F-7B40-4054-A80D-1386FFF4DFD9}" dt="2020-08-23T23:16:46.917" v="7777" actId="26606"/>
          <ac:spMkLst>
            <pc:docMk/>
            <pc:sldMk cId="2038834771" sldId="888"/>
            <ac:spMk id="19" creationId="{871AEA07-1E14-44B4-8E55-64EF049CD66F}"/>
          </ac:spMkLst>
        </pc:spChg>
        <pc:picChg chg="add del">
          <ac:chgData name="Darryl  Coleman" userId="04e2e37b-7986-4670-926a-4d5b86a35ef6" providerId="ADAL" clId="{8A672F5F-7B40-4054-A80D-1386FFF4DFD9}" dt="2020-08-23T23:16:46.917" v="7777" actId="26606"/>
          <ac:picMkLst>
            <pc:docMk/>
            <pc:sldMk cId="2038834771" sldId="888"/>
            <ac:picMk id="10" creationId="{2270F1FA-0425-408F-9861-80BF5AFB276D}"/>
          </ac:picMkLst>
        </pc:picChg>
        <pc:cxnChg chg="add">
          <ac:chgData name="Darryl  Coleman" userId="04e2e37b-7986-4670-926a-4d5b86a35ef6" providerId="ADAL" clId="{8A672F5F-7B40-4054-A80D-1386FFF4DFD9}" dt="2020-08-23T23:16:46.917" v="7777" actId="26606"/>
          <ac:cxnSpMkLst>
            <pc:docMk/>
            <pc:sldMk cId="2038834771" sldId="888"/>
            <ac:cxnSpMk id="21" creationId="{F7C8EA93-3210-4C62-99E9-153C275E3A87}"/>
          </ac:cxnSpMkLst>
        </pc:cxnChg>
      </pc:sldChg>
      <pc:sldChg chg="addSp delSp modSp new mod setBg">
        <pc:chgData name="Darryl  Coleman" userId="04e2e37b-7986-4670-926a-4d5b86a35ef6" providerId="ADAL" clId="{8A672F5F-7B40-4054-A80D-1386FFF4DFD9}" dt="2020-08-23T23:14:54.275" v="7752" actId="26606"/>
        <pc:sldMkLst>
          <pc:docMk/>
          <pc:sldMk cId="1251266306" sldId="889"/>
        </pc:sldMkLst>
        <pc:spChg chg="mod">
          <ac:chgData name="Darryl  Coleman" userId="04e2e37b-7986-4670-926a-4d5b86a35ef6" providerId="ADAL" clId="{8A672F5F-7B40-4054-A80D-1386FFF4DFD9}" dt="2020-08-23T23:14:54.275" v="7752" actId="26606"/>
          <ac:spMkLst>
            <pc:docMk/>
            <pc:sldMk cId="1251266306" sldId="889"/>
            <ac:spMk id="2" creationId="{A2FBEAF6-DF2C-4E3E-A6A4-F0D9426C3240}"/>
          </ac:spMkLst>
        </pc:spChg>
        <pc:spChg chg="del mod">
          <ac:chgData name="Darryl  Coleman" userId="04e2e37b-7986-4670-926a-4d5b86a35ef6" providerId="ADAL" clId="{8A672F5F-7B40-4054-A80D-1386FFF4DFD9}" dt="2020-08-20T21:38:09.745" v="4513" actId="26606"/>
          <ac:spMkLst>
            <pc:docMk/>
            <pc:sldMk cId="1251266306" sldId="889"/>
            <ac:spMk id="3" creationId="{DCDB95C2-B45E-4684-ACD0-ADCA185690B5}"/>
          </ac:spMkLst>
        </pc:spChg>
        <pc:spChg chg="add del">
          <ac:chgData name="Darryl  Coleman" userId="04e2e37b-7986-4670-926a-4d5b86a35ef6" providerId="ADAL" clId="{8A672F5F-7B40-4054-A80D-1386FFF4DFD9}" dt="2020-08-20T21:38:09.745" v="4513" actId="26606"/>
          <ac:spMkLst>
            <pc:docMk/>
            <pc:sldMk cId="1251266306" sldId="889"/>
            <ac:spMk id="8" creationId="{4351DFE5-F63D-4BE0-BDA9-E3EB88F01AA5}"/>
          </ac:spMkLst>
        </pc:spChg>
        <pc:spChg chg="add del">
          <ac:chgData name="Darryl  Coleman" userId="04e2e37b-7986-4670-926a-4d5b86a35ef6" providerId="ADAL" clId="{8A672F5F-7B40-4054-A80D-1386FFF4DFD9}" dt="2020-08-23T23:14:54.275" v="7752" actId="26606"/>
          <ac:spMkLst>
            <pc:docMk/>
            <pc:sldMk cId="1251266306" sldId="889"/>
            <ac:spMk id="16" creationId="{4351DFE5-F63D-4BE0-BDA9-E3EB88F01AA5}"/>
          </ac:spMkLst>
        </pc:spChg>
        <pc:graphicFrameChg chg="add mod modGraphic">
          <ac:chgData name="Darryl  Coleman" userId="04e2e37b-7986-4670-926a-4d5b86a35ef6" providerId="ADAL" clId="{8A672F5F-7B40-4054-A80D-1386FFF4DFD9}" dt="2020-08-23T23:14:54.275" v="7752" actId="26606"/>
          <ac:graphicFrameMkLst>
            <pc:docMk/>
            <pc:sldMk cId="1251266306" sldId="889"/>
            <ac:graphicFrameMk id="12" creationId="{7E37FD27-8F7A-4838-BDDF-D15F2E9B5187}"/>
          </ac:graphicFrameMkLst>
        </pc:graphicFrameChg>
        <pc:picChg chg="add del">
          <ac:chgData name="Darryl  Coleman" userId="04e2e37b-7986-4670-926a-4d5b86a35ef6" providerId="ADAL" clId="{8A672F5F-7B40-4054-A80D-1386FFF4DFD9}" dt="2020-08-20T21:38:09.745" v="4513" actId="26606"/>
          <ac:picMkLst>
            <pc:docMk/>
            <pc:sldMk cId="1251266306" sldId="889"/>
            <ac:picMk id="10" creationId="{3AA16612-ACD2-4A16-8F2B-4514FD6BF28F}"/>
          </ac:picMkLst>
        </pc:picChg>
        <pc:picChg chg="add del">
          <ac:chgData name="Darryl  Coleman" userId="04e2e37b-7986-4670-926a-4d5b86a35ef6" providerId="ADAL" clId="{8A672F5F-7B40-4054-A80D-1386FFF4DFD9}" dt="2020-08-23T23:14:54.275" v="7752" actId="26606"/>
          <ac:picMkLst>
            <pc:docMk/>
            <pc:sldMk cId="1251266306" sldId="889"/>
            <ac:picMk id="18" creationId="{02DD2BC0-6F29-4B4F-8D61-2DCF6D2E8E73}"/>
          </ac:picMkLst>
        </pc:picChg>
      </pc:sldChg>
      <pc:sldChg chg="addSp delSp modSp new mod setBg setClrOvrMap">
        <pc:chgData name="Darryl  Coleman" userId="04e2e37b-7986-4670-926a-4d5b86a35ef6" providerId="ADAL" clId="{8A672F5F-7B40-4054-A80D-1386FFF4DFD9}" dt="2020-08-23T23:15:09.860" v="7755" actId="26606"/>
        <pc:sldMkLst>
          <pc:docMk/>
          <pc:sldMk cId="911557337" sldId="890"/>
        </pc:sldMkLst>
        <pc:spChg chg="mod">
          <ac:chgData name="Darryl  Coleman" userId="04e2e37b-7986-4670-926a-4d5b86a35ef6" providerId="ADAL" clId="{8A672F5F-7B40-4054-A80D-1386FFF4DFD9}" dt="2020-08-23T23:15:09.860" v="7755" actId="26606"/>
          <ac:spMkLst>
            <pc:docMk/>
            <pc:sldMk cId="911557337" sldId="890"/>
            <ac:spMk id="2" creationId="{2AFED45C-6772-4D52-836F-8FF0E10E338C}"/>
          </ac:spMkLst>
        </pc:spChg>
        <pc:spChg chg="mod">
          <ac:chgData name="Darryl  Coleman" userId="04e2e37b-7986-4670-926a-4d5b86a35ef6" providerId="ADAL" clId="{8A672F5F-7B40-4054-A80D-1386FFF4DFD9}" dt="2020-08-23T23:15:09.860" v="7755" actId="26606"/>
          <ac:spMkLst>
            <pc:docMk/>
            <pc:sldMk cId="911557337" sldId="890"/>
            <ac:spMk id="3" creationId="{BC0E7AE0-12BB-4369-856F-A2510B78DCEE}"/>
          </ac:spMkLst>
        </pc:spChg>
        <pc:spChg chg="add del">
          <ac:chgData name="Darryl  Coleman" userId="04e2e37b-7986-4670-926a-4d5b86a35ef6" providerId="ADAL" clId="{8A672F5F-7B40-4054-A80D-1386FFF4DFD9}" dt="2020-08-20T21:46:42.766" v="5224" actId="26606"/>
          <ac:spMkLst>
            <pc:docMk/>
            <pc:sldMk cId="911557337" sldId="890"/>
            <ac:spMk id="8" creationId="{4351DFE5-F63D-4BE0-BDA9-E3EB88F01AA5}"/>
          </ac:spMkLst>
        </pc:spChg>
        <pc:spChg chg="add del">
          <ac:chgData name="Darryl  Coleman" userId="04e2e37b-7986-4670-926a-4d5b86a35ef6" providerId="ADAL" clId="{8A672F5F-7B40-4054-A80D-1386FFF4DFD9}" dt="2020-08-20T21:46:39.159" v="5221" actId="26606"/>
          <ac:spMkLst>
            <pc:docMk/>
            <pc:sldMk cId="911557337" sldId="890"/>
            <ac:spMk id="15" creationId="{3B854194-185D-494D-905C-7C7CB2E30F6E}"/>
          </ac:spMkLst>
        </pc:spChg>
        <pc:spChg chg="add del">
          <ac:chgData name="Darryl  Coleman" userId="04e2e37b-7986-4670-926a-4d5b86a35ef6" providerId="ADAL" clId="{8A672F5F-7B40-4054-A80D-1386FFF4DFD9}" dt="2020-08-20T21:46:39.159" v="5221" actId="26606"/>
          <ac:spMkLst>
            <pc:docMk/>
            <pc:sldMk cId="911557337" sldId="890"/>
            <ac:spMk id="17" creationId="{B4F5FA0D-0104-4987-8241-EFF7C85B88DE}"/>
          </ac:spMkLst>
        </pc:spChg>
        <pc:spChg chg="add del">
          <ac:chgData name="Darryl  Coleman" userId="04e2e37b-7986-4670-926a-4d5b86a35ef6" providerId="ADAL" clId="{8A672F5F-7B40-4054-A80D-1386FFF4DFD9}" dt="2020-08-20T21:46:42.744" v="5223" actId="26606"/>
          <ac:spMkLst>
            <pc:docMk/>
            <pc:sldMk cId="911557337" sldId="890"/>
            <ac:spMk id="21" creationId="{2CB6C291-6CAF-46DF-ACFF-AADF0FD03F58}"/>
          </ac:spMkLst>
        </pc:spChg>
        <pc:spChg chg="add del">
          <ac:chgData name="Darryl  Coleman" userId="04e2e37b-7986-4670-926a-4d5b86a35ef6" providerId="ADAL" clId="{8A672F5F-7B40-4054-A80D-1386FFF4DFD9}" dt="2020-08-20T21:46:42.744" v="5223" actId="26606"/>
          <ac:spMkLst>
            <pc:docMk/>
            <pc:sldMk cId="911557337" sldId="890"/>
            <ac:spMk id="22" creationId="{4735DC46-5663-471D-AADB-81E00E65BCC6}"/>
          </ac:spMkLst>
        </pc:spChg>
        <pc:spChg chg="add del">
          <ac:chgData name="Darryl  Coleman" userId="04e2e37b-7986-4670-926a-4d5b86a35ef6" providerId="ADAL" clId="{8A672F5F-7B40-4054-A80D-1386FFF4DFD9}" dt="2020-08-20T21:47:20.805" v="5228" actId="26606"/>
          <ac:spMkLst>
            <pc:docMk/>
            <pc:sldMk cId="911557337" sldId="890"/>
            <ac:spMk id="25" creationId="{3B854194-185D-494D-905C-7C7CB2E30F6E}"/>
          </ac:spMkLst>
        </pc:spChg>
        <pc:spChg chg="add del">
          <ac:chgData name="Darryl  Coleman" userId="04e2e37b-7986-4670-926a-4d5b86a35ef6" providerId="ADAL" clId="{8A672F5F-7B40-4054-A80D-1386FFF4DFD9}" dt="2020-08-20T21:47:20.805" v="5228" actId="26606"/>
          <ac:spMkLst>
            <pc:docMk/>
            <pc:sldMk cId="911557337" sldId="890"/>
            <ac:spMk id="26" creationId="{B4F5FA0D-0104-4987-8241-EFF7C85B88DE}"/>
          </ac:spMkLst>
        </pc:spChg>
        <pc:spChg chg="add del">
          <ac:chgData name="Darryl  Coleman" userId="04e2e37b-7986-4670-926a-4d5b86a35ef6" providerId="ADAL" clId="{8A672F5F-7B40-4054-A80D-1386FFF4DFD9}" dt="2020-08-20T21:47:37.531" v="5230" actId="26606"/>
          <ac:spMkLst>
            <pc:docMk/>
            <pc:sldMk cId="911557337" sldId="890"/>
            <ac:spMk id="32" creationId="{2CB6C291-6CAF-46DF-ACFF-AADF0FD03F58}"/>
          </ac:spMkLst>
        </pc:spChg>
        <pc:spChg chg="add del">
          <ac:chgData name="Darryl  Coleman" userId="04e2e37b-7986-4670-926a-4d5b86a35ef6" providerId="ADAL" clId="{8A672F5F-7B40-4054-A80D-1386FFF4DFD9}" dt="2020-08-23T23:15:09.860" v="7755" actId="26606"/>
          <ac:spMkLst>
            <pc:docMk/>
            <pc:sldMk cId="911557337" sldId="890"/>
            <ac:spMk id="39" creationId="{3B854194-185D-494D-905C-7C7CB2E30F6E}"/>
          </ac:spMkLst>
        </pc:spChg>
        <pc:spChg chg="add del">
          <ac:chgData name="Darryl  Coleman" userId="04e2e37b-7986-4670-926a-4d5b86a35ef6" providerId="ADAL" clId="{8A672F5F-7B40-4054-A80D-1386FFF4DFD9}" dt="2020-08-23T23:15:09.860" v="7755" actId="26606"/>
          <ac:spMkLst>
            <pc:docMk/>
            <pc:sldMk cId="911557337" sldId="890"/>
            <ac:spMk id="41" creationId="{B4F5FA0D-0104-4987-8241-EFF7C85B88DE}"/>
          </ac:spMkLst>
        </pc:spChg>
        <pc:spChg chg="add">
          <ac:chgData name="Darryl  Coleman" userId="04e2e37b-7986-4670-926a-4d5b86a35ef6" providerId="ADAL" clId="{8A672F5F-7B40-4054-A80D-1386FFF4DFD9}" dt="2020-08-23T23:15:09.860" v="7755" actId="26606"/>
          <ac:spMkLst>
            <pc:docMk/>
            <pc:sldMk cId="911557337" sldId="890"/>
            <ac:spMk id="48" creationId="{DBF61EA3-B236-439E-9C0B-340980D56BEE}"/>
          </ac:spMkLst>
        </pc:spChg>
        <pc:spChg chg="add">
          <ac:chgData name="Darryl  Coleman" userId="04e2e37b-7986-4670-926a-4d5b86a35ef6" providerId="ADAL" clId="{8A672F5F-7B40-4054-A80D-1386FFF4DFD9}" dt="2020-08-23T23:15:09.860" v="7755" actId="26606"/>
          <ac:spMkLst>
            <pc:docMk/>
            <pc:sldMk cId="911557337" sldId="890"/>
            <ac:spMk id="54" creationId="{E659831F-0D9A-4C63-9EBB-8435B85A440F}"/>
          </ac:spMkLst>
        </pc:spChg>
        <pc:grpChg chg="add">
          <ac:chgData name="Darryl  Coleman" userId="04e2e37b-7986-4670-926a-4d5b86a35ef6" providerId="ADAL" clId="{8A672F5F-7B40-4054-A80D-1386FFF4DFD9}" dt="2020-08-23T23:15:09.860" v="7755" actId="26606"/>
          <ac:grpSpMkLst>
            <pc:docMk/>
            <pc:sldMk cId="911557337" sldId="890"/>
            <ac:grpSpMk id="50" creationId="{28FAF094-D087-493F-8DF9-A486C2D6BBAA}"/>
          </ac:grpSpMkLst>
        </pc:grpChg>
        <pc:picChg chg="add del">
          <ac:chgData name="Darryl  Coleman" userId="04e2e37b-7986-4670-926a-4d5b86a35ef6" providerId="ADAL" clId="{8A672F5F-7B40-4054-A80D-1386FFF4DFD9}" dt="2020-08-20T21:46:42.766" v="5224" actId="26606"/>
          <ac:picMkLst>
            <pc:docMk/>
            <pc:sldMk cId="911557337" sldId="890"/>
            <ac:picMk id="10" creationId="{3AA16612-ACD2-4A16-8F2B-4514FD6BF28F}"/>
          </ac:picMkLst>
        </pc:picChg>
        <pc:picChg chg="add del">
          <ac:chgData name="Darryl  Coleman" userId="04e2e37b-7986-4670-926a-4d5b86a35ef6" providerId="ADAL" clId="{8A672F5F-7B40-4054-A80D-1386FFF4DFD9}" dt="2020-08-20T21:46:39.159" v="5221" actId="26606"/>
          <ac:picMkLst>
            <pc:docMk/>
            <pc:sldMk cId="911557337" sldId="890"/>
            <ac:picMk id="19" creationId="{2897127E-6CEF-446C-BE87-93B7C46E49D1}"/>
          </ac:picMkLst>
        </pc:picChg>
        <pc:picChg chg="add del">
          <ac:chgData name="Darryl  Coleman" userId="04e2e37b-7986-4670-926a-4d5b86a35ef6" providerId="ADAL" clId="{8A672F5F-7B40-4054-A80D-1386FFF4DFD9}" dt="2020-08-20T21:46:42.744" v="5223" actId="26606"/>
          <ac:picMkLst>
            <pc:docMk/>
            <pc:sldMk cId="911557337" sldId="890"/>
            <ac:picMk id="23" creationId="{595E59CC-7059-4455-9789-EDFBBE8F5A98}"/>
          </ac:picMkLst>
        </pc:picChg>
        <pc:picChg chg="add del">
          <ac:chgData name="Darryl  Coleman" userId="04e2e37b-7986-4670-926a-4d5b86a35ef6" providerId="ADAL" clId="{8A672F5F-7B40-4054-A80D-1386FFF4DFD9}" dt="2020-08-20T21:47:20.805" v="5228" actId="26606"/>
          <ac:picMkLst>
            <pc:docMk/>
            <pc:sldMk cId="911557337" sldId="890"/>
            <ac:picMk id="27" creationId="{2897127E-6CEF-446C-BE87-93B7C46E49D1}"/>
          </ac:picMkLst>
        </pc:picChg>
        <pc:picChg chg="add del">
          <ac:chgData name="Darryl  Coleman" userId="04e2e37b-7986-4670-926a-4d5b86a35ef6" providerId="ADAL" clId="{8A672F5F-7B40-4054-A80D-1386FFF4DFD9}" dt="2020-08-20T21:47:37.531" v="5230" actId="26606"/>
          <ac:picMkLst>
            <pc:docMk/>
            <pc:sldMk cId="911557337" sldId="890"/>
            <ac:picMk id="34" creationId="{63C11A00-A2A3-417C-B33D-DC753ED7C3BB}"/>
          </ac:picMkLst>
        </pc:picChg>
        <pc:picChg chg="add del">
          <ac:chgData name="Darryl  Coleman" userId="04e2e37b-7986-4670-926a-4d5b86a35ef6" providerId="ADAL" clId="{8A672F5F-7B40-4054-A80D-1386FFF4DFD9}" dt="2020-08-23T23:15:09.860" v="7755" actId="26606"/>
          <ac:picMkLst>
            <pc:docMk/>
            <pc:sldMk cId="911557337" sldId="890"/>
            <ac:picMk id="43" creationId="{2897127E-6CEF-446C-BE87-93B7C46E49D1}"/>
          </ac:picMkLst>
        </pc:picChg>
      </pc:sldChg>
      <pc:sldChg chg="addSp delSp modSp new mod setBg">
        <pc:chgData name="Darryl  Coleman" userId="04e2e37b-7986-4670-926a-4d5b86a35ef6" providerId="ADAL" clId="{8A672F5F-7B40-4054-A80D-1386FFF4DFD9}" dt="2020-08-23T23:24:27.913" v="7828" actId="255"/>
        <pc:sldMkLst>
          <pc:docMk/>
          <pc:sldMk cId="2157237835" sldId="891"/>
        </pc:sldMkLst>
        <pc:spChg chg="mod">
          <ac:chgData name="Darryl  Coleman" userId="04e2e37b-7986-4670-926a-4d5b86a35ef6" providerId="ADAL" clId="{8A672F5F-7B40-4054-A80D-1386FFF4DFD9}" dt="2020-08-23T23:24:27.913" v="7828" actId="255"/>
          <ac:spMkLst>
            <pc:docMk/>
            <pc:sldMk cId="2157237835" sldId="891"/>
            <ac:spMk id="2" creationId="{5BD85FE5-C90B-484C-B34B-1C0A6AC02848}"/>
          </ac:spMkLst>
        </pc:spChg>
        <pc:spChg chg="del mod">
          <ac:chgData name="Darryl  Coleman" userId="04e2e37b-7986-4670-926a-4d5b86a35ef6" providerId="ADAL" clId="{8A672F5F-7B40-4054-A80D-1386FFF4DFD9}" dt="2020-08-20T21:38:20.174" v="4514" actId="26606"/>
          <ac:spMkLst>
            <pc:docMk/>
            <pc:sldMk cId="2157237835" sldId="891"/>
            <ac:spMk id="3" creationId="{EE5216BA-34E2-48A9-8C9F-AB8384909028}"/>
          </ac:spMkLst>
        </pc:spChg>
        <pc:spChg chg="add del">
          <ac:chgData name="Darryl  Coleman" userId="04e2e37b-7986-4670-926a-4d5b86a35ef6" providerId="ADAL" clId="{8A672F5F-7B40-4054-A80D-1386FFF4DFD9}" dt="2020-08-20T21:38:20.174" v="4514" actId="26606"/>
          <ac:spMkLst>
            <pc:docMk/>
            <pc:sldMk cId="2157237835" sldId="891"/>
            <ac:spMk id="8" creationId="{4351DFE5-F63D-4BE0-BDA9-E3EB88F01AA5}"/>
          </ac:spMkLst>
        </pc:spChg>
        <pc:spChg chg="add del">
          <ac:chgData name="Darryl  Coleman" userId="04e2e37b-7986-4670-926a-4d5b86a35ef6" providerId="ADAL" clId="{8A672F5F-7B40-4054-A80D-1386FFF4DFD9}" dt="2020-08-20T21:38:52.315" v="4517" actId="26606"/>
          <ac:spMkLst>
            <pc:docMk/>
            <pc:sldMk cId="2157237835" sldId="891"/>
            <ac:spMk id="16" creationId="{4351DFE5-F63D-4BE0-BDA9-E3EB88F01AA5}"/>
          </ac:spMkLst>
        </pc:spChg>
        <pc:spChg chg="add del">
          <ac:chgData name="Darryl  Coleman" userId="04e2e37b-7986-4670-926a-4d5b86a35ef6" providerId="ADAL" clId="{8A672F5F-7B40-4054-A80D-1386FFF4DFD9}" dt="2020-08-20T21:38:52.294" v="4516" actId="26606"/>
          <ac:spMkLst>
            <pc:docMk/>
            <pc:sldMk cId="2157237835" sldId="891"/>
            <ac:spMk id="23" creationId="{6C4028FD-8BAA-4A19-BFDE-594D991B7552}"/>
          </ac:spMkLst>
        </pc:spChg>
        <pc:spChg chg="add del">
          <ac:chgData name="Darryl  Coleman" userId="04e2e37b-7986-4670-926a-4d5b86a35ef6" providerId="ADAL" clId="{8A672F5F-7B40-4054-A80D-1386FFF4DFD9}" dt="2020-08-21T02:02:03.080" v="5948" actId="26606"/>
          <ac:spMkLst>
            <pc:docMk/>
            <pc:sldMk cId="2157237835" sldId="891"/>
            <ac:spMk id="26" creationId="{4351DFE5-F63D-4BE0-BDA9-E3EB88F01AA5}"/>
          </ac:spMkLst>
        </pc:spChg>
        <pc:spChg chg="add del">
          <ac:chgData name="Darryl  Coleman" userId="04e2e37b-7986-4670-926a-4d5b86a35ef6" providerId="ADAL" clId="{8A672F5F-7B40-4054-A80D-1386FFF4DFD9}" dt="2020-08-23T23:14:58.180" v="7753" actId="26606"/>
          <ac:spMkLst>
            <pc:docMk/>
            <pc:sldMk cId="2157237835" sldId="891"/>
            <ac:spMk id="31" creationId="{4351DFE5-F63D-4BE0-BDA9-E3EB88F01AA5}"/>
          </ac:spMkLst>
        </pc:spChg>
        <pc:spChg chg="add">
          <ac:chgData name="Darryl  Coleman" userId="04e2e37b-7986-4670-926a-4d5b86a35ef6" providerId="ADAL" clId="{8A672F5F-7B40-4054-A80D-1386FFF4DFD9}" dt="2020-08-23T23:14:58.180" v="7753" actId="26606"/>
          <ac:spMkLst>
            <pc:docMk/>
            <pc:sldMk cId="2157237835" sldId="891"/>
            <ac:spMk id="38" creationId="{6C4028FD-8BAA-4A19-BFDE-594D991B7552}"/>
          </ac:spMkLst>
        </pc:spChg>
        <pc:graphicFrameChg chg="add mod modGraphic">
          <ac:chgData name="Darryl  Coleman" userId="04e2e37b-7986-4670-926a-4d5b86a35ef6" providerId="ADAL" clId="{8A672F5F-7B40-4054-A80D-1386FFF4DFD9}" dt="2020-08-23T23:14:58.180" v="7753" actId="26606"/>
          <ac:graphicFrameMkLst>
            <pc:docMk/>
            <pc:sldMk cId="2157237835" sldId="891"/>
            <ac:graphicFrameMk id="12" creationId="{247E72B0-CDB6-471D-A16C-35F62F261F96}"/>
          </ac:graphicFrameMkLst>
        </pc:graphicFrameChg>
        <pc:picChg chg="add del">
          <ac:chgData name="Darryl  Coleman" userId="04e2e37b-7986-4670-926a-4d5b86a35ef6" providerId="ADAL" clId="{8A672F5F-7B40-4054-A80D-1386FFF4DFD9}" dt="2020-08-20T21:38:20.174" v="4514" actId="26606"/>
          <ac:picMkLst>
            <pc:docMk/>
            <pc:sldMk cId="2157237835" sldId="891"/>
            <ac:picMk id="10" creationId="{3AA16612-ACD2-4A16-8F2B-4514FD6BF28F}"/>
          </ac:picMkLst>
        </pc:picChg>
        <pc:picChg chg="add del">
          <ac:chgData name="Darryl  Coleman" userId="04e2e37b-7986-4670-926a-4d5b86a35ef6" providerId="ADAL" clId="{8A672F5F-7B40-4054-A80D-1386FFF4DFD9}" dt="2020-08-20T21:38:52.315" v="4517" actId="26606"/>
          <ac:picMkLst>
            <pc:docMk/>
            <pc:sldMk cId="2157237835" sldId="891"/>
            <ac:picMk id="18" creationId="{02DD2BC0-6F29-4B4F-8D61-2DCF6D2E8E73}"/>
          </ac:picMkLst>
        </pc:picChg>
        <pc:picChg chg="add del">
          <ac:chgData name="Darryl  Coleman" userId="04e2e37b-7986-4670-926a-4d5b86a35ef6" providerId="ADAL" clId="{8A672F5F-7B40-4054-A80D-1386FFF4DFD9}" dt="2020-08-21T02:02:03.080" v="5948" actId="26606"/>
          <ac:picMkLst>
            <pc:docMk/>
            <pc:sldMk cId="2157237835" sldId="891"/>
            <ac:picMk id="25" creationId="{02DD2BC0-6F29-4B4F-8D61-2DCF6D2E8E73}"/>
          </ac:picMkLst>
        </pc:picChg>
        <pc:picChg chg="add del">
          <ac:chgData name="Darryl  Coleman" userId="04e2e37b-7986-4670-926a-4d5b86a35ef6" providerId="ADAL" clId="{8A672F5F-7B40-4054-A80D-1386FFF4DFD9}" dt="2020-08-23T23:14:58.180" v="7753" actId="26606"/>
          <ac:picMkLst>
            <pc:docMk/>
            <pc:sldMk cId="2157237835" sldId="891"/>
            <ac:picMk id="33" creationId="{02DD2BC0-6F29-4B4F-8D61-2DCF6D2E8E73}"/>
          </ac:picMkLst>
        </pc:picChg>
      </pc:sldChg>
      <pc:sldChg chg="addSp delSp modSp new mod setBg">
        <pc:chgData name="Darryl  Coleman" userId="04e2e37b-7986-4670-926a-4d5b86a35ef6" providerId="ADAL" clId="{8A672F5F-7B40-4054-A80D-1386FFF4DFD9}" dt="2020-08-23T23:24:01.464" v="7826" actId="255"/>
        <pc:sldMkLst>
          <pc:docMk/>
          <pc:sldMk cId="1729434639" sldId="892"/>
        </pc:sldMkLst>
        <pc:spChg chg="mod">
          <ac:chgData name="Darryl  Coleman" userId="04e2e37b-7986-4670-926a-4d5b86a35ef6" providerId="ADAL" clId="{8A672F5F-7B40-4054-A80D-1386FFF4DFD9}" dt="2020-08-23T23:24:01.464" v="7826" actId="255"/>
          <ac:spMkLst>
            <pc:docMk/>
            <pc:sldMk cId="1729434639" sldId="892"/>
            <ac:spMk id="2" creationId="{F540D518-E02B-47B2-96D5-4AAB4D12F064}"/>
          </ac:spMkLst>
        </pc:spChg>
        <pc:spChg chg="del mod">
          <ac:chgData name="Darryl  Coleman" userId="04e2e37b-7986-4670-926a-4d5b86a35ef6" providerId="ADAL" clId="{8A672F5F-7B40-4054-A80D-1386FFF4DFD9}" dt="2020-08-20T17:50:30.974" v="3268" actId="26606"/>
          <ac:spMkLst>
            <pc:docMk/>
            <pc:sldMk cId="1729434639" sldId="892"/>
            <ac:spMk id="3" creationId="{1CF4E793-A3B2-4F7C-A00A-21732C5428F9}"/>
          </ac:spMkLst>
        </pc:spChg>
        <pc:spChg chg="add del">
          <ac:chgData name="Darryl  Coleman" userId="04e2e37b-7986-4670-926a-4d5b86a35ef6" providerId="ADAL" clId="{8A672F5F-7B40-4054-A80D-1386FFF4DFD9}" dt="2020-08-20T17:50:30.934" v="3267" actId="26606"/>
          <ac:spMkLst>
            <pc:docMk/>
            <pc:sldMk cId="1729434639" sldId="892"/>
            <ac:spMk id="8" creationId="{3B854194-185D-494D-905C-7C7CB2E30F6E}"/>
          </ac:spMkLst>
        </pc:spChg>
        <pc:spChg chg="add del">
          <ac:chgData name="Darryl  Coleman" userId="04e2e37b-7986-4670-926a-4d5b86a35ef6" providerId="ADAL" clId="{8A672F5F-7B40-4054-A80D-1386FFF4DFD9}" dt="2020-08-20T17:50:30.934" v="3267" actId="26606"/>
          <ac:spMkLst>
            <pc:docMk/>
            <pc:sldMk cId="1729434639" sldId="892"/>
            <ac:spMk id="10" creationId="{B4F5FA0D-0104-4987-8241-EFF7C85B88DE}"/>
          </ac:spMkLst>
        </pc:spChg>
        <pc:spChg chg="add del">
          <ac:chgData name="Darryl  Coleman" userId="04e2e37b-7986-4670-926a-4d5b86a35ef6" providerId="ADAL" clId="{8A672F5F-7B40-4054-A80D-1386FFF4DFD9}" dt="2020-08-20T17:51:07.880" v="3299" actId="22"/>
          <ac:spMkLst>
            <pc:docMk/>
            <pc:sldMk cId="1729434639" sldId="892"/>
            <ac:spMk id="11" creationId="{6B457A22-CE7A-4F71-9635-FFF951B835CE}"/>
          </ac:spMkLst>
        </pc:spChg>
        <pc:spChg chg="add del">
          <ac:chgData name="Darryl  Coleman" userId="04e2e37b-7986-4670-926a-4d5b86a35ef6" providerId="ADAL" clId="{8A672F5F-7B40-4054-A80D-1386FFF4DFD9}" dt="2020-08-23T23:15:13.173" v="7756" actId="26606"/>
          <ac:spMkLst>
            <pc:docMk/>
            <pc:sldMk cId="1729434639" sldId="892"/>
            <ac:spMk id="14" creationId="{23962611-DFD5-4092-AAFD-559E3DFCE2C9}"/>
          </ac:spMkLst>
        </pc:spChg>
        <pc:spChg chg="add">
          <ac:chgData name="Darryl  Coleman" userId="04e2e37b-7986-4670-926a-4d5b86a35ef6" providerId="ADAL" clId="{8A672F5F-7B40-4054-A80D-1386FFF4DFD9}" dt="2020-08-23T23:15:13.173" v="7756" actId="26606"/>
          <ac:spMkLst>
            <pc:docMk/>
            <pc:sldMk cId="1729434639" sldId="892"/>
            <ac:spMk id="20" creationId="{A7895A40-19A4-42D6-9D30-DBC1E8002635}"/>
          </ac:spMkLst>
        </pc:spChg>
        <pc:spChg chg="add">
          <ac:chgData name="Darryl  Coleman" userId="04e2e37b-7986-4670-926a-4d5b86a35ef6" providerId="ADAL" clId="{8A672F5F-7B40-4054-A80D-1386FFF4DFD9}" dt="2020-08-23T23:15:13.173" v="7756" actId="26606"/>
          <ac:spMkLst>
            <pc:docMk/>
            <pc:sldMk cId="1729434639" sldId="892"/>
            <ac:spMk id="22" creationId="{02F429C4-ABC9-46FC-818A-B5429CDE4A96}"/>
          </ac:spMkLst>
        </pc:spChg>
        <pc:spChg chg="add">
          <ac:chgData name="Darryl  Coleman" userId="04e2e37b-7986-4670-926a-4d5b86a35ef6" providerId="ADAL" clId="{8A672F5F-7B40-4054-A80D-1386FFF4DFD9}" dt="2020-08-23T23:15:13.173" v="7756" actId="26606"/>
          <ac:spMkLst>
            <pc:docMk/>
            <pc:sldMk cId="1729434639" sldId="892"/>
            <ac:spMk id="24" creationId="{2CEF98E4-3709-4952-8F42-2305CCE34FA3}"/>
          </ac:spMkLst>
        </pc:spChg>
        <pc:spChg chg="add">
          <ac:chgData name="Darryl  Coleman" userId="04e2e37b-7986-4670-926a-4d5b86a35ef6" providerId="ADAL" clId="{8A672F5F-7B40-4054-A80D-1386FFF4DFD9}" dt="2020-08-23T23:15:13.173" v="7756" actId="26606"/>
          <ac:spMkLst>
            <pc:docMk/>
            <pc:sldMk cId="1729434639" sldId="892"/>
            <ac:spMk id="26" creationId="{F10BCCF5-D685-47FF-B675-647EAEB72C8E}"/>
          </ac:spMkLst>
        </pc:spChg>
        <pc:spChg chg="add">
          <ac:chgData name="Darryl  Coleman" userId="04e2e37b-7986-4670-926a-4d5b86a35ef6" providerId="ADAL" clId="{8A672F5F-7B40-4054-A80D-1386FFF4DFD9}" dt="2020-08-23T23:15:13.173" v="7756" actId="26606"/>
          <ac:spMkLst>
            <pc:docMk/>
            <pc:sldMk cId="1729434639" sldId="892"/>
            <ac:spMk id="28" creationId="{B0EE8A42-107A-4D4C-8D56-BBAE95C7FC0D}"/>
          </ac:spMkLst>
        </pc:spChg>
        <pc:picChg chg="add del">
          <ac:chgData name="Darryl  Coleman" userId="04e2e37b-7986-4670-926a-4d5b86a35ef6" providerId="ADAL" clId="{8A672F5F-7B40-4054-A80D-1386FFF4DFD9}" dt="2020-08-20T17:50:30.934" v="3267" actId="26606"/>
          <ac:picMkLst>
            <pc:docMk/>
            <pc:sldMk cId="1729434639" sldId="892"/>
            <ac:picMk id="12" creationId="{2897127E-6CEF-446C-BE87-93B7C46E49D1}"/>
          </ac:picMkLst>
        </pc:picChg>
        <pc:picChg chg="add del">
          <ac:chgData name="Darryl  Coleman" userId="04e2e37b-7986-4670-926a-4d5b86a35ef6" providerId="ADAL" clId="{8A672F5F-7B40-4054-A80D-1386FFF4DFD9}" dt="2020-08-23T23:15:13.173" v="7756" actId="26606"/>
          <ac:picMkLst>
            <pc:docMk/>
            <pc:sldMk cId="1729434639" sldId="892"/>
            <ac:picMk id="15" creationId="{2270F1FA-0425-408F-9861-80BF5AFB276D}"/>
          </ac:picMkLst>
        </pc:picChg>
      </pc:sldChg>
      <pc:sldChg chg="addSp delSp modSp new mod ord setBg">
        <pc:chgData name="Darryl  Coleman" userId="04e2e37b-7986-4670-926a-4d5b86a35ef6" providerId="ADAL" clId="{8A672F5F-7B40-4054-A80D-1386FFF4DFD9}" dt="2020-08-23T23:24:21.264" v="7827" actId="255"/>
        <pc:sldMkLst>
          <pc:docMk/>
          <pc:sldMk cId="1456090900" sldId="893"/>
        </pc:sldMkLst>
        <pc:spChg chg="mod">
          <ac:chgData name="Darryl  Coleman" userId="04e2e37b-7986-4670-926a-4d5b86a35ef6" providerId="ADAL" clId="{8A672F5F-7B40-4054-A80D-1386FFF4DFD9}" dt="2020-08-23T23:24:21.264" v="7827" actId="255"/>
          <ac:spMkLst>
            <pc:docMk/>
            <pc:sldMk cId="1456090900" sldId="893"/>
            <ac:spMk id="2" creationId="{CE642CB1-1EF2-40DD-B2CC-2DEA8B797EBA}"/>
          </ac:spMkLst>
        </pc:spChg>
        <pc:spChg chg="del mod">
          <ac:chgData name="Darryl  Coleman" userId="04e2e37b-7986-4670-926a-4d5b86a35ef6" providerId="ADAL" clId="{8A672F5F-7B40-4054-A80D-1386FFF4DFD9}" dt="2020-08-21T01:55:28.843" v="5906" actId="26606"/>
          <ac:spMkLst>
            <pc:docMk/>
            <pc:sldMk cId="1456090900" sldId="893"/>
            <ac:spMk id="3" creationId="{46BA0EEC-70D7-4C07-B611-B5B7422635CF}"/>
          </ac:spMkLst>
        </pc:spChg>
        <pc:spChg chg="add del">
          <ac:chgData name="Darryl  Coleman" userId="04e2e37b-7986-4670-926a-4d5b86a35ef6" providerId="ADAL" clId="{8A672F5F-7B40-4054-A80D-1386FFF4DFD9}" dt="2020-08-21T01:55:28.843" v="5906" actId="26606"/>
          <ac:spMkLst>
            <pc:docMk/>
            <pc:sldMk cId="1456090900" sldId="893"/>
            <ac:spMk id="8" creationId="{4351DFE5-F63D-4BE0-BDA9-E3EB88F01AA5}"/>
          </ac:spMkLst>
        </pc:spChg>
        <pc:spChg chg="add del">
          <ac:chgData name="Darryl  Coleman" userId="04e2e37b-7986-4670-926a-4d5b86a35ef6" providerId="ADAL" clId="{8A672F5F-7B40-4054-A80D-1386FFF4DFD9}" dt="2020-08-23T23:15:02.849" v="7754" actId="26606"/>
          <ac:spMkLst>
            <pc:docMk/>
            <pc:sldMk cId="1456090900" sldId="893"/>
            <ac:spMk id="16" creationId="{4351DFE5-F63D-4BE0-BDA9-E3EB88F01AA5}"/>
          </ac:spMkLst>
        </pc:spChg>
        <pc:spChg chg="add">
          <ac:chgData name="Darryl  Coleman" userId="04e2e37b-7986-4670-926a-4d5b86a35ef6" providerId="ADAL" clId="{8A672F5F-7B40-4054-A80D-1386FFF4DFD9}" dt="2020-08-23T23:15:02.849" v="7754" actId="26606"/>
          <ac:spMkLst>
            <pc:docMk/>
            <pc:sldMk cId="1456090900" sldId="893"/>
            <ac:spMk id="23" creationId="{6C4028FD-8BAA-4A19-BFDE-594D991B7552}"/>
          </ac:spMkLst>
        </pc:spChg>
        <pc:graphicFrameChg chg="add mod modGraphic">
          <ac:chgData name="Darryl  Coleman" userId="04e2e37b-7986-4670-926a-4d5b86a35ef6" providerId="ADAL" clId="{8A672F5F-7B40-4054-A80D-1386FFF4DFD9}" dt="2020-08-23T23:15:02.849" v="7754" actId="26606"/>
          <ac:graphicFrameMkLst>
            <pc:docMk/>
            <pc:sldMk cId="1456090900" sldId="893"/>
            <ac:graphicFrameMk id="12" creationId="{B94E7407-54B9-4D70-AA03-4ED1E6DF9BB4}"/>
          </ac:graphicFrameMkLst>
        </pc:graphicFrameChg>
        <pc:picChg chg="add del">
          <ac:chgData name="Darryl  Coleman" userId="04e2e37b-7986-4670-926a-4d5b86a35ef6" providerId="ADAL" clId="{8A672F5F-7B40-4054-A80D-1386FFF4DFD9}" dt="2020-08-21T01:55:28.843" v="5906" actId="26606"/>
          <ac:picMkLst>
            <pc:docMk/>
            <pc:sldMk cId="1456090900" sldId="893"/>
            <ac:picMk id="10" creationId="{3AA16612-ACD2-4A16-8F2B-4514FD6BF28F}"/>
          </ac:picMkLst>
        </pc:picChg>
        <pc:picChg chg="add del">
          <ac:chgData name="Darryl  Coleman" userId="04e2e37b-7986-4670-926a-4d5b86a35ef6" providerId="ADAL" clId="{8A672F5F-7B40-4054-A80D-1386FFF4DFD9}" dt="2020-08-23T23:15:02.849" v="7754" actId="26606"/>
          <ac:picMkLst>
            <pc:docMk/>
            <pc:sldMk cId="1456090900" sldId="893"/>
            <ac:picMk id="18" creationId="{02DD2BC0-6F29-4B4F-8D61-2DCF6D2E8E73}"/>
          </ac:picMkLst>
        </pc:picChg>
      </pc:sldChg>
      <pc:sldChg chg="addSp delSp modSp new mod setBg">
        <pc:chgData name="Darryl  Coleman" userId="04e2e37b-7986-4670-926a-4d5b86a35ef6" providerId="ADAL" clId="{8A672F5F-7B40-4054-A80D-1386FFF4DFD9}" dt="2020-08-23T23:23:19.399" v="7820" actId="2711"/>
        <pc:sldMkLst>
          <pc:docMk/>
          <pc:sldMk cId="3746839764" sldId="894"/>
        </pc:sldMkLst>
        <pc:spChg chg="mod">
          <ac:chgData name="Darryl  Coleman" userId="04e2e37b-7986-4670-926a-4d5b86a35ef6" providerId="ADAL" clId="{8A672F5F-7B40-4054-A80D-1386FFF4DFD9}" dt="2020-08-23T23:23:19.399" v="7820" actId="2711"/>
          <ac:spMkLst>
            <pc:docMk/>
            <pc:sldMk cId="3746839764" sldId="894"/>
            <ac:spMk id="2" creationId="{B8424BEA-89BC-4784-90F7-0075BD823A65}"/>
          </ac:spMkLst>
        </pc:spChg>
        <pc:spChg chg="del mod">
          <ac:chgData name="Darryl  Coleman" userId="04e2e37b-7986-4670-926a-4d5b86a35ef6" providerId="ADAL" clId="{8A672F5F-7B40-4054-A80D-1386FFF4DFD9}" dt="2020-08-21T02:08:21.485" v="6413" actId="3680"/>
          <ac:spMkLst>
            <pc:docMk/>
            <pc:sldMk cId="3746839764" sldId="894"/>
            <ac:spMk id="3" creationId="{7AAE1116-8A2C-49AB-B4DC-4E2FBFB28829}"/>
          </ac:spMkLst>
        </pc:spChg>
        <pc:spChg chg="add del">
          <ac:chgData name="Darryl  Coleman" userId="04e2e37b-7986-4670-926a-4d5b86a35ef6" providerId="ADAL" clId="{8A672F5F-7B40-4054-A80D-1386FFF4DFD9}" dt="2020-08-23T23:15:31.921" v="7760" actId="26606"/>
          <ac:spMkLst>
            <pc:docMk/>
            <pc:sldMk cId="3746839764" sldId="894"/>
            <ac:spMk id="8" creationId="{4351DFE5-F63D-4BE0-BDA9-E3EB88F01AA5}"/>
          </ac:spMkLst>
        </pc:spChg>
        <pc:spChg chg="add del">
          <ac:chgData name="Darryl  Coleman" userId="04e2e37b-7986-4670-926a-4d5b86a35ef6" providerId="ADAL" clId="{8A672F5F-7B40-4054-A80D-1386FFF4DFD9}" dt="2020-08-23T23:15:41.363" v="7763" actId="26606"/>
          <ac:spMkLst>
            <pc:docMk/>
            <pc:sldMk cId="3746839764" sldId="894"/>
            <ac:spMk id="15" creationId="{18AC8E79-ECD6-4F34-BE5A-9F5E850E850A}"/>
          </ac:spMkLst>
        </pc:spChg>
        <pc:spChg chg="add del">
          <ac:chgData name="Darryl  Coleman" userId="04e2e37b-7986-4670-926a-4d5b86a35ef6" providerId="ADAL" clId="{8A672F5F-7B40-4054-A80D-1386FFF4DFD9}" dt="2020-08-23T23:15:41.363" v="7763" actId="26606"/>
          <ac:spMkLst>
            <pc:docMk/>
            <pc:sldMk cId="3746839764" sldId="894"/>
            <ac:spMk id="17" creationId="{7D2BE1BB-2AB2-4D7E-9E27-8D245181B513}"/>
          </ac:spMkLst>
        </pc:spChg>
        <pc:spChg chg="add">
          <ac:chgData name="Darryl  Coleman" userId="04e2e37b-7986-4670-926a-4d5b86a35ef6" providerId="ADAL" clId="{8A672F5F-7B40-4054-A80D-1386FFF4DFD9}" dt="2020-08-23T23:15:41.363" v="7763" actId="26606"/>
          <ac:spMkLst>
            <pc:docMk/>
            <pc:sldMk cId="3746839764" sldId="894"/>
            <ac:spMk id="29" creationId="{18AC8E79-ECD6-4F34-BE5A-9F5E850E850A}"/>
          </ac:spMkLst>
        </pc:spChg>
        <pc:spChg chg="add">
          <ac:chgData name="Darryl  Coleman" userId="04e2e37b-7986-4670-926a-4d5b86a35ef6" providerId="ADAL" clId="{8A672F5F-7B40-4054-A80D-1386FFF4DFD9}" dt="2020-08-23T23:15:41.363" v="7763" actId="26606"/>
          <ac:spMkLst>
            <pc:docMk/>
            <pc:sldMk cId="3746839764" sldId="894"/>
            <ac:spMk id="31" creationId="{7D2BE1BB-2AB2-4D7E-9E27-8D245181B513}"/>
          </ac:spMkLst>
        </pc:spChg>
        <pc:grpChg chg="add del">
          <ac:chgData name="Darryl  Coleman" userId="04e2e37b-7986-4670-926a-4d5b86a35ef6" providerId="ADAL" clId="{8A672F5F-7B40-4054-A80D-1386FFF4DFD9}" dt="2020-08-23T23:15:41.363" v="7763" actId="26606"/>
          <ac:grpSpMkLst>
            <pc:docMk/>
            <pc:sldMk cId="3746839764" sldId="894"/>
            <ac:grpSpMk id="19" creationId="{22A1615C-2156-4B15-BF3E-39794B37905E}"/>
          </ac:grpSpMkLst>
        </pc:grpChg>
        <pc:grpChg chg="add">
          <ac:chgData name="Darryl  Coleman" userId="04e2e37b-7986-4670-926a-4d5b86a35ef6" providerId="ADAL" clId="{8A672F5F-7B40-4054-A80D-1386FFF4DFD9}" dt="2020-08-23T23:15:41.363" v="7763" actId="26606"/>
          <ac:grpSpMkLst>
            <pc:docMk/>
            <pc:sldMk cId="3746839764" sldId="894"/>
            <ac:grpSpMk id="33" creationId="{22A1615C-2156-4B15-BF3E-39794B37905E}"/>
          </ac:grpSpMkLst>
        </pc:grpChg>
        <pc:graphicFrameChg chg="add mod ord modGraphic">
          <ac:chgData name="Darryl  Coleman" userId="04e2e37b-7986-4670-926a-4d5b86a35ef6" providerId="ADAL" clId="{8A672F5F-7B40-4054-A80D-1386FFF4DFD9}" dt="2020-08-23T23:15:49.544" v="7765" actId="14100"/>
          <ac:graphicFrameMkLst>
            <pc:docMk/>
            <pc:sldMk cId="3746839764" sldId="894"/>
            <ac:graphicFrameMk id="4" creationId="{10BEEE19-3D22-463F-9FA3-FDD59F670976}"/>
          </ac:graphicFrameMkLst>
        </pc:graphicFrameChg>
        <pc:picChg chg="add del">
          <ac:chgData name="Darryl  Coleman" userId="04e2e37b-7986-4670-926a-4d5b86a35ef6" providerId="ADAL" clId="{8A672F5F-7B40-4054-A80D-1386FFF4DFD9}" dt="2020-08-23T23:15:31.921" v="7760" actId="26606"/>
          <ac:picMkLst>
            <pc:docMk/>
            <pc:sldMk cId="3746839764" sldId="894"/>
            <ac:picMk id="10" creationId="{3AA16612-ACD2-4A16-8F2B-4514FD6BF28F}"/>
          </ac:picMkLst>
        </pc:picChg>
      </pc:sldChg>
      <pc:sldChg chg="addSp delSp modSp new mod setBg">
        <pc:chgData name="Darryl  Coleman" userId="04e2e37b-7986-4670-926a-4d5b86a35ef6" providerId="ADAL" clId="{8A672F5F-7B40-4054-A80D-1386FFF4DFD9}" dt="2020-08-23T23:23:37.723" v="7822" actId="255"/>
        <pc:sldMkLst>
          <pc:docMk/>
          <pc:sldMk cId="2555116637" sldId="895"/>
        </pc:sldMkLst>
        <pc:spChg chg="mod">
          <ac:chgData name="Darryl  Coleman" userId="04e2e37b-7986-4670-926a-4d5b86a35ef6" providerId="ADAL" clId="{8A672F5F-7B40-4054-A80D-1386FFF4DFD9}" dt="2020-08-23T23:23:37.723" v="7822" actId="255"/>
          <ac:spMkLst>
            <pc:docMk/>
            <pc:sldMk cId="2555116637" sldId="895"/>
            <ac:spMk id="2" creationId="{EFFB1E52-B8AD-4B68-B1C0-DE0CC6785455}"/>
          </ac:spMkLst>
        </pc:spChg>
        <pc:spChg chg="mod">
          <ac:chgData name="Darryl  Coleman" userId="04e2e37b-7986-4670-926a-4d5b86a35ef6" providerId="ADAL" clId="{8A672F5F-7B40-4054-A80D-1386FFF4DFD9}" dt="2020-08-23T23:15:19.071" v="7758" actId="26606"/>
          <ac:spMkLst>
            <pc:docMk/>
            <pc:sldMk cId="2555116637" sldId="895"/>
            <ac:spMk id="3" creationId="{574E2EBA-A9DC-41E4-A2A6-31F123B02007}"/>
          </ac:spMkLst>
        </pc:spChg>
        <pc:spChg chg="add del">
          <ac:chgData name="Darryl  Coleman" userId="04e2e37b-7986-4670-926a-4d5b86a35ef6" providerId="ADAL" clId="{8A672F5F-7B40-4054-A80D-1386FFF4DFD9}" dt="2020-08-23T23:15:19.071" v="7758" actId="26606"/>
          <ac:spMkLst>
            <pc:docMk/>
            <pc:sldMk cId="2555116637" sldId="895"/>
            <ac:spMk id="8" creationId="{3B854194-185D-494D-905C-7C7CB2E30F6E}"/>
          </ac:spMkLst>
        </pc:spChg>
        <pc:spChg chg="add del">
          <ac:chgData name="Darryl  Coleman" userId="04e2e37b-7986-4670-926a-4d5b86a35ef6" providerId="ADAL" clId="{8A672F5F-7B40-4054-A80D-1386FFF4DFD9}" dt="2020-08-23T23:15:19.071" v="7758" actId="26606"/>
          <ac:spMkLst>
            <pc:docMk/>
            <pc:sldMk cId="2555116637" sldId="895"/>
            <ac:spMk id="10" creationId="{B4F5FA0D-0104-4987-8241-EFF7C85B88DE}"/>
          </ac:spMkLst>
        </pc:spChg>
        <pc:spChg chg="add">
          <ac:chgData name="Darryl  Coleman" userId="04e2e37b-7986-4670-926a-4d5b86a35ef6" providerId="ADAL" clId="{8A672F5F-7B40-4054-A80D-1386FFF4DFD9}" dt="2020-08-23T23:15:19.071" v="7758" actId="26606"/>
          <ac:spMkLst>
            <pc:docMk/>
            <pc:sldMk cId="2555116637" sldId="895"/>
            <ac:spMk id="17" creationId="{DBF61EA3-B236-439E-9C0B-340980D56BEE}"/>
          </ac:spMkLst>
        </pc:spChg>
        <pc:spChg chg="add">
          <ac:chgData name="Darryl  Coleman" userId="04e2e37b-7986-4670-926a-4d5b86a35ef6" providerId="ADAL" clId="{8A672F5F-7B40-4054-A80D-1386FFF4DFD9}" dt="2020-08-23T23:15:19.071" v="7758" actId="26606"/>
          <ac:spMkLst>
            <pc:docMk/>
            <pc:sldMk cId="2555116637" sldId="895"/>
            <ac:spMk id="23" creationId="{E659831F-0D9A-4C63-9EBB-8435B85A440F}"/>
          </ac:spMkLst>
        </pc:spChg>
        <pc:grpChg chg="add">
          <ac:chgData name="Darryl  Coleman" userId="04e2e37b-7986-4670-926a-4d5b86a35ef6" providerId="ADAL" clId="{8A672F5F-7B40-4054-A80D-1386FFF4DFD9}" dt="2020-08-23T23:15:19.071" v="7758" actId="26606"/>
          <ac:grpSpMkLst>
            <pc:docMk/>
            <pc:sldMk cId="2555116637" sldId="895"/>
            <ac:grpSpMk id="19" creationId="{28FAF094-D087-493F-8DF9-A486C2D6BBAA}"/>
          </ac:grpSpMkLst>
        </pc:grpChg>
        <pc:picChg chg="add del">
          <ac:chgData name="Darryl  Coleman" userId="04e2e37b-7986-4670-926a-4d5b86a35ef6" providerId="ADAL" clId="{8A672F5F-7B40-4054-A80D-1386FFF4DFD9}" dt="2020-08-23T23:15:19.071" v="7758" actId="26606"/>
          <ac:picMkLst>
            <pc:docMk/>
            <pc:sldMk cId="2555116637" sldId="895"/>
            <ac:picMk id="12" creationId="{2897127E-6CEF-446C-BE87-93B7C46E49D1}"/>
          </ac:picMkLst>
        </pc:picChg>
      </pc:sldChg>
      <pc:sldChg chg="addSp delSp modSp new mod ord setBg setClrOvrMap">
        <pc:chgData name="Darryl  Coleman" userId="04e2e37b-7986-4670-926a-4d5b86a35ef6" providerId="ADAL" clId="{8A672F5F-7B40-4054-A80D-1386FFF4DFD9}" dt="2020-08-23T23:23:30.873" v="7821" actId="255"/>
        <pc:sldMkLst>
          <pc:docMk/>
          <pc:sldMk cId="748223570" sldId="896"/>
        </pc:sldMkLst>
        <pc:spChg chg="mod">
          <ac:chgData name="Darryl  Coleman" userId="04e2e37b-7986-4670-926a-4d5b86a35ef6" providerId="ADAL" clId="{8A672F5F-7B40-4054-A80D-1386FFF4DFD9}" dt="2020-08-23T23:23:30.873" v="7821" actId="255"/>
          <ac:spMkLst>
            <pc:docMk/>
            <pc:sldMk cId="748223570" sldId="896"/>
            <ac:spMk id="2" creationId="{3F259DE0-49C4-4547-ABC8-6EA495967734}"/>
          </ac:spMkLst>
        </pc:spChg>
        <pc:spChg chg="mod">
          <ac:chgData name="Darryl  Coleman" userId="04e2e37b-7986-4670-926a-4d5b86a35ef6" providerId="ADAL" clId="{8A672F5F-7B40-4054-A80D-1386FFF4DFD9}" dt="2020-08-23T23:15:24.154" v="7759" actId="26606"/>
          <ac:spMkLst>
            <pc:docMk/>
            <pc:sldMk cId="748223570" sldId="896"/>
            <ac:spMk id="3" creationId="{CA6BC754-F484-4B6D-B455-C7CDBC2F6F1E}"/>
          </ac:spMkLst>
        </pc:spChg>
        <pc:spChg chg="add del">
          <ac:chgData name="Darryl  Coleman" userId="04e2e37b-7986-4670-926a-4d5b86a35ef6" providerId="ADAL" clId="{8A672F5F-7B40-4054-A80D-1386FFF4DFD9}" dt="2020-08-21T02:07:45.644" v="6412" actId="26606"/>
          <ac:spMkLst>
            <pc:docMk/>
            <pc:sldMk cId="748223570" sldId="896"/>
            <ac:spMk id="8" creationId="{3B854194-185D-494D-905C-7C7CB2E30F6E}"/>
          </ac:spMkLst>
        </pc:spChg>
        <pc:spChg chg="add del">
          <ac:chgData name="Darryl  Coleman" userId="04e2e37b-7986-4670-926a-4d5b86a35ef6" providerId="ADAL" clId="{8A672F5F-7B40-4054-A80D-1386FFF4DFD9}" dt="2020-08-21T02:07:45.644" v="6412" actId="26606"/>
          <ac:spMkLst>
            <pc:docMk/>
            <pc:sldMk cId="748223570" sldId="896"/>
            <ac:spMk id="10" creationId="{B4F5FA0D-0104-4987-8241-EFF7C85B88DE}"/>
          </ac:spMkLst>
        </pc:spChg>
        <pc:spChg chg="add del">
          <ac:chgData name="Darryl  Coleman" userId="04e2e37b-7986-4670-926a-4d5b86a35ef6" providerId="ADAL" clId="{8A672F5F-7B40-4054-A80D-1386FFF4DFD9}" dt="2020-08-23T23:15:24.154" v="7759" actId="26606"/>
          <ac:spMkLst>
            <pc:docMk/>
            <pc:sldMk cId="748223570" sldId="896"/>
            <ac:spMk id="17" creationId="{2CB6C291-6CAF-46DF-ACFF-AADF0FD03F58}"/>
          </ac:spMkLst>
        </pc:spChg>
        <pc:spChg chg="add">
          <ac:chgData name="Darryl  Coleman" userId="04e2e37b-7986-4670-926a-4d5b86a35ef6" providerId="ADAL" clId="{8A672F5F-7B40-4054-A80D-1386FFF4DFD9}" dt="2020-08-23T23:15:24.154" v="7759" actId="26606"/>
          <ac:spMkLst>
            <pc:docMk/>
            <pc:sldMk cId="748223570" sldId="896"/>
            <ac:spMk id="24" creationId="{DBF61EA3-B236-439E-9C0B-340980D56BEE}"/>
          </ac:spMkLst>
        </pc:spChg>
        <pc:spChg chg="add">
          <ac:chgData name="Darryl  Coleman" userId="04e2e37b-7986-4670-926a-4d5b86a35ef6" providerId="ADAL" clId="{8A672F5F-7B40-4054-A80D-1386FFF4DFD9}" dt="2020-08-23T23:15:24.154" v="7759" actId="26606"/>
          <ac:spMkLst>
            <pc:docMk/>
            <pc:sldMk cId="748223570" sldId="896"/>
            <ac:spMk id="30" creationId="{E659831F-0D9A-4C63-9EBB-8435B85A440F}"/>
          </ac:spMkLst>
        </pc:spChg>
        <pc:grpChg chg="add">
          <ac:chgData name="Darryl  Coleman" userId="04e2e37b-7986-4670-926a-4d5b86a35ef6" providerId="ADAL" clId="{8A672F5F-7B40-4054-A80D-1386FFF4DFD9}" dt="2020-08-23T23:15:24.154" v="7759" actId="26606"/>
          <ac:grpSpMkLst>
            <pc:docMk/>
            <pc:sldMk cId="748223570" sldId="896"/>
            <ac:grpSpMk id="26" creationId="{28FAF094-D087-493F-8DF9-A486C2D6BBAA}"/>
          </ac:grpSpMkLst>
        </pc:grpChg>
        <pc:picChg chg="add del">
          <ac:chgData name="Darryl  Coleman" userId="04e2e37b-7986-4670-926a-4d5b86a35ef6" providerId="ADAL" clId="{8A672F5F-7B40-4054-A80D-1386FFF4DFD9}" dt="2020-08-21T02:07:45.644" v="6412" actId="26606"/>
          <ac:picMkLst>
            <pc:docMk/>
            <pc:sldMk cId="748223570" sldId="896"/>
            <ac:picMk id="12" creationId="{2897127E-6CEF-446C-BE87-93B7C46E49D1}"/>
          </ac:picMkLst>
        </pc:picChg>
        <pc:picChg chg="add del">
          <ac:chgData name="Darryl  Coleman" userId="04e2e37b-7986-4670-926a-4d5b86a35ef6" providerId="ADAL" clId="{8A672F5F-7B40-4054-A80D-1386FFF4DFD9}" dt="2020-08-23T23:15:24.154" v="7759" actId="26606"/>
          <ac:picMkLst>
            <pc:docMk/>
            <pc:sldMk cId="748223570" sldId="896"/>
            <ac:picMk id="19" creationId="{63C11A00-A2A3-417C-B33D-DC753ED7C3BB}"/>
          </ac:picMkLst>
        </pc:picChg>
      </pc:sldChg>
      <pc:sldChg chg="addSp delSp modSp new mod setBg">
        <pc:chgData name="Darryl  Coleman" userId="04e2e37b-7986-4670-926a-4d5b86a35ef6" providerId="ADAL" clId="{8A672F5F-7B40-4054-A80D-1386FFF4DFD9}" dt="2020-08-23T23:21:09.296" v="7808" actId="20577"/>
        <pc:sldMkLst>
          <pc:docMk/>
          <pc:sldMk cId="2298780544" sldId="897"/>
        </pc:sldMkLst>
        <pc:spChg chg="mod">
          <ac:chgData name="Darryl  Coleman" userId="04e2e37b-7986-4670-926a-4d5b86a35ef6" providerId="ADAL" clId="{8A672F5F-7B40-4054-A80D-1386FFF4DFD9}" dt="2020-08-23T23:21:09.296" v="7808" actId="20577"/>
          <ac:spMkLst>
            <pc:docMk/>
            <pc:sldMk cId="2298780544" sldId="897"/>
            <ac:spMk id="2" creationId="{9A5D0887-F28C-4A40-8D65-67C96A6F7580}"/>
          </ac:spMkLst>
        </pc:spChg>
        <pc:spChg chg="add del mod">
          <ac:chgData name="Darryl  Coleman" userId="04e2e37b-7986-4670-926a-4d5b86a35ef6" providerId="ADAL" clId="{8A672F5F-7B40-4054-A80D-1386FFF4DFD9}" dt="2020-08-21T02:27:23.797" v="7083"/>
          <ac:spMkLst>
            <pc:docMk/>
            <pc:sldMk cId="2298780544" sldId="897"/>
            <ac:spMk id="3" creationId="{8C3B85E4-C2A9-4FB1-9D75-AD5AF8D91F76}"/>
          </ac:spMkLst>
        </pc:spChg>
        <pc:spChg chg="add del">
          <ac:chgData name="Darryl  Coleman" userId="04e2e37b-7986-4670-926a-4d5b86a35ef6" providerId="ADAL" clId="{8A672F5F-7B40-4054-A80D-1386FFF4DFD9}" dt="2020-08-21T02:27:29.166" v="7086" actId="26606"/>
          <ac:spMkLst>
            <pc:docMk/>
            <pc:sldMk cId="2298780544" sldId="897"/>
            <ac:spMk id="8" creationId="{4351DFE5-F63D-4BE0-BDA9-E3EB88F01AA5}"/>
          </ac:spMkLst>
        </pc:spChg>
        <pc:spChg chg="add mod">
          <ac:chgData name="Darryl  Coleman" userId="04e2e37b-7986-4670-926a-4d5b86a35ef6" providerId="ADAL" clId="{8A672F5F-7B40-4054-A80D-1386FFF4DFD9}" dt="2020-08-23T23:16:49.898" v="7778" actId="26606"/>
          <ac:spMkLst>
            <pc:docMk/>
            <pc:sldMk cId="2298780544" sldId="897"/>
            <ac:spMk id="14" creationId="{6773B626-DF46-4137-BA14-EF8FC8B70E94}"/>
          </ac:spMkLst>
        </pc:spChg>
        <pc:spChg chg="add del">
          <ac:chgData name="Darryl  Coleman" userId="04e2e37b-7986-4670-926a-4d5b86a35ef6" providerId="ADAL" clId="{8A672F5F-7B40-4054-A80D-1386FFF4DFD9}" dt="2020-08-21T02:27:29.119" v="7085" actId="26606"/>
          <ac:spMkLst>
            <pc:docMk/>
            <pc:sldMk cId="2298780544" sldId="897"/>
            <ac:spMk id="15" creationId="{A4AC5506-6312-4701-8D3C-40187889A947}"/>
          </ac:spMkLst>
        </pc:spChg>
        <pc:spChg chg="add del">
          <ac:chgData name="Darryl  Coleman" userId="04e2e37b-7986-4670-926a-4d5b86a35ef6" providerId="ADAL" clId="{8A672F5F-7B40-4054-A80D-1386FFF4DFD9}" dt="2020-08-23T23:16:49.898" v="7778" actId="26606"/>
          <ac:spMkLst>
            <pc:docMk/>
            <pc:sldMk cId="2298780544" sldId="897"/>
            <ac:spMk id="17" creationId="{9AF5C66A-E8F2-4E13-98A3-FE96597C5A42}"/>
          </ac:spMkLst>
        </pc:spChg>
        <pc:spChg chg="add">
          <ac:chgData name="Darryl  Coleman" userId="04e2e37b-7986-4670-926a-4d5b86a35ef6" providerId="ADAL" clId="{8A672F5F-7B40-4054-A80D-1386FFF4DFD9}" dt="2020-08-23T23:16:49.898" v="7778" actId="26606"/>
          <ac:spMkLst>
            <pc:docMk/>
            <pc:sldMk cId="2298780544" sldId="897"/>
            <ac:spMk id="24" creationId="{058A14AF-9FB5-4CC7-BA35-E8E85D3EDF0E}"/>
          </ac:spMkLst>
        </pc:spChg>
        <pc:spChg chg="add">
          <ac:chgData name="Darryl  Coleman" userId="04e2e37b-7986-4670-926a-4d5b86a35ef6" providerId="ADAL" clId="{8A672F5F-7B40-4054-A80D-1386FFF4DFD9}" dt="2020-08-23T23:16:49.898" v="7778" actId="26606"/>
          <ac:spMkLst>
            <pc:docMk/>
            <pc:sldMk cId="2298780544" sldId="897"/>
            <ac:spMk id="26" creationId="{3A9A4357-BD1D-4622-A4FE-766E6AB8DE84}"/>
          </ac:spMkLst>
        </pc:spChg>
        <pc:spChg chg="add">
          <ac:chgData name="Darryl  Coleman" userId="04e2e37b-7986-4670-926a-4d5b86a35ef6" providerId="ADAL" clId="{8A672F5F-7B40-4054-A80D-1386FFF4DFD9}" dt="2020-08-23T23:16:49.898" v="7778" actId="26606"/>
          <ac:spMkLst>
            <pc:docMk/>
            <pc:sldMk cId="2298780544" sldId="897"/>
            <ac:spMk id="28" creationId="{E659831F-0D9A-4C63-9EBB-8435B85A440F}"/>
          </ac:spMkLst>
        </pc:spChg>
        <pc:spChg chg="add">
          <ac:chgData name="Darryl  Coleman" userId="04e2e37b-7986-4670-926a-4d5b86a35ef6" providerId="ADAL" clId="{8A672F5F-7B40-4054-A80D-1386FFF4DFD9}" dt="2020-08-23T23:16:49.898" v="7778" actId="26606"/>
          <ac:spMkLst>
            <pc:docMk/>
            <pc:sldMk cId="2298780544" sldId="897"/>
            <ac:spMk id="30" creationId="{E6995CE5-F890-4ABA-82A2-26507CE8D2A3}"/>
          </ac:spMkLst>
        </pc:spChg>
        <pc:graphicFrameChg chg="add del mod">
          <ac:chgData name="Darryl  Coleman" userId="04e2e37b-7986-4670-926a-4d5b86a35ef6" providerId="ADAL" clId="{8A672F5F-7B40-4054-A80D-1386FFF4DFD9}" dt="2020-08-21T02:25:44.126" v="7056"/>
          <ac:graphicFrameMkLst>
            <pc:docMk/>
            <pc:sldMk cId="2298780544" sldId="897"/>
            <ac:graphicFrameMk id="4" creationId="{1AF49626-9604-4778-9DE1-272557638F77}"/>
          </ac:graphicFrameMkLst>
        </pc:graphicFrameChg>
        <pc:graphicFrameChg chg="add del mod modGraphic">
          <ac:chgData name="Darryl  Coleman" userId="04e2e37b-7986-4670-926a-4d5b86a35ef6" providerId="ADAL" clId="{8A672F5F-7B40-4054-A80D-1386FFF4DFD9}" dt="2020-08-21T02:26:36.460" v="7081"/>
          <ac:graphicFrameMkLst>
            <pc:docMk/>
            <pc:sldMk cId="2298780544" sldId="897"/>
            <ac:graphicFrameMk id="5" creationId="{CA715B1D-27BA-4CB0-811F-FABD1A26F26D}"/>
          </ac:graphicFrameMkLst>
        </pc:graphicFrameChg>
        <pc:picChg chg="add mod ord">
          <ac:chgData name="Darryl  Coleman" userId="04e2e37b-7986-4670-926a-4d5b86a35ef6" providerId="ADAL" clId="{8A672F5F-7B40-4054-A80D-1386FFF4DFD9}" dt="2020-08-23T23:16:58.951" v="7781" actId="14100"/>
          <ac:picMkLst>
            <pc:docMk/>
            <pc:sldMk cId="2298780544" sldId="897"/>
            <ac:picMk id="6" creationId="{7BF01BAA-78D0-446A-82E5-EB527DE493E8}"/>
          </ac:picMkLst>
        </pc:picChg>
        <pc:picChg chg="add del">
          <ac:chgData name="Darryl  Coleman" userId="04e2e37b-7986-4670-926a-4d5b86a35ef6" providerId="ADAL" clId="{8A672F5F-7B40-4054-A80D-1386FFF4DFD9}" dt="2020-08-21T02:27:29.166" v="7086" actId="26606"/>
          <ac:picMkLst>
            <pc:docMk/>
            <pc:sldMk cId="2298780544" sldId="897"/>
            <ac:picMk id="10" creationId="{3AA16612-ACD2-4A16-8F2B-4514FD6BF28F}"/>
          </ac:picMkLst>
        </pc:picChg>
        <pc:picChg chg="add del">
          <ac:chgData name="Darryl  Coleman" userId="04e2e37b-7986-4670-926a-4d5b86a35ef6" providerId="ADAL" clId="{8A672F5F-7B40-4054-A80D-1386FFF4DFD9}" dt="2020-08-23T23:16:49.898" v="7778" actId="26606"/>
          <ac:picMkLst>
            <pc:docMk/>
            <pc:sldMk cId="2298780544" sldId="897"/>
            <ac:picMk id="19" creationId="{AC860275-E106-493A-8BF0-E0A91130EF6A}"/>
          </ac:picMkLst>
        </pc:picChg>
      </pc:sldChg>
      <pc:sldChg chg="addSp delSp modSp add del mod ord">
        <pc:chgData name="Darryl  Coleman" userId="04e2e37b-7986-4670-926a-4d5b86a35ef6" providerId="ADAL" clId="{8A672F5F-7B40-4054-A80D-1386FFF4DFD9}" dt="2020-08-23T22:39:06.964" v="7704" actId="47"/>
        <pc:sldMkLst>
          <pc:docMk/>
          <pc:sldMk cId="1426930594" sldId="898"/>
        </pc:sldMkLst>
        <pc:spChg chg="mod">
          <ac:chgData name="Darryl  Coleman" userId="04e2e37b-7986-4670-926a-4d5b86a35ef6" providerId="ADAL" clId="{8A672F5F-7B40-4054-A80D-1386FFF4DFD9}" dt="2020-08-21T11:22:31.435" v="7516" actId="26606"/>
          <ac:spMkLst>
            <pc:docMk/>
            <pc:sldMk cId="1426930594" sldId="898"/>
            <ac:spMk id="2" creationId="{CB33931A-7340-4D20-A5C6-FCC60D3C9F77}"/>
          </ac:spMkLst>
        </pc:spChg>
        <pc:spChg chg="mod">
          <ac:chgData name="Darryl  Coleman" userId="04e2e37b-7986-4670-926a-4d5b86a35ef6" providerId="ADAL" clId="{8A672F5F-7B40-4054-A80D-1386FFF4DFD9}" dt="2020-08-21T11:23:17.585" v="7535" actId="20577"/>
          <ac:spMkLst>
            <pc:docMk/>
            <pc:sldMk cId="1426930594" sldId="898"/>
            <ac:spMk id="3" creationId="{3874E721-E1D8-4EBD-AECB-377E6721B467}"/>
          </ac:spMkLst>
        </pc:spChg>
        <pc:spChg chg="del">
          <ac:chgData name="Darryl  Coleman" userId="04e2e37b-7986-4670-926a-4d5b86a35ef6" providerId="ADAL" clId="{8A672F5F-7B40-4054-A80D-1386FFF4DFD9}" dt="2020-08-21T11:22:31.435" v="7516" actId="26606"/>
          <ac:spMkLst>
            <pc:docMk/>
            <pc:sldMk cId="1426930594" sldId="898"/>
            <ac:spMk id="17" creationId="{4351DFE5-F63D-4BE0-BDA9-E3EB88F01AA5}"/>
          </ac:spMkLst>
        </pc:spChg>
        <pc:spChg chg="add">
          <ac:chgData name="Darryl  Coleman" userId="04e2e37b-7986-4670-926a-4d5b86a35ef6" providerId="ADAL" clId="{8A672F5F-7B40-4054-A80D-1386FFF4DFD9}" dt="2020-08-21T11:22:31.435" v="7516" actId="26606"/>
          <ac:spMkLst>
            <pc:docMk/>
            <pc:sldMk cId="1426930594" sldId="898"/>
            <ac:spMk id="26" creationId="{AFA67CD3-AB4E-4A7A-BEB8-53C445D8C44E}"/>
          </ac:spMkLst>
        </pc:spChg>
        <pc:spChg chg="add">
          <ac:chgData name="Darryl  Coleman" userId="04e2e37b-7986-4670-926a-4d5b86a35ef6" providerId="ADAL" clId="{8A672F5F-7B40-4054-A80D-1386FFF4DFD9}" dt="2020-08-21T11:22:31.435" v="7516" actId="26606"/>
          <ac:spMkLst>
            <pc:docMk/>
            <pc:sldMk cId="1426930594" sldId="898"/>
            <ac:spMk id="30" creationId="{339C8D78-A644-462F-B674-F440635E5353}"/>
          </ac:spMkLst>
        </pc:spChg>
        <pc:picChg chg="del">
          <ac:chgData name="Darryl  Coleman" userId="04e2e37b-7986-4670-926a-4d5b86a35ef6" providerId="ADAL" clId="{8A672F5F-7B40-4054-A80D-1386FFF4DFD9}" dt="2020-08-21T11:22:31.435" v="7516" actId="26606"/>
          <ac:picMkLst>
            <pc:docMk/>
            <pc:sldMk cId="1426930594" sldId="898"/>
            <ac:picMk id="19" creationId="{3AA16612-ACD2-4A16-8F2B-4514FD6BF28F}"/>
          </ac:picMkLst>
        </pc:picChg>
        <pc:picChg chg="add">
          <ac:chgData name="Darryl  Coleman" userId="04e2e37b-7986-4670-926a-4d5b86a35ef6" providerId="ADAL" clId="{8A672F5F-7B40-4054-A80D-1386FFF4DFD9}" dt="2020-08-21T11:22:31.435" v="7516" actId="26606"/>
          <ac:picMkLst>
            <pc:docMk/>
            <pc:sldMk cId="1426930594" sldId="898"/>
            <ac:picMk id="23" creationId="{D322B6C8-38EE-4547-B65E-3A86928A3FBC}"/>
          </ac:picMkLst>
        </pc:picChg>
        <pc:picChg chg="add">
          <ac:chgData name="Darryl  Coleman" userId="04e2e37b-7986-4670-926a-4d5b86a35ef6" providerId="ADAL" clId="{8A672F5F-7B40-4054-A80D-1386FFF4DFD9}" dt="2020-08-21T11:22:31.435" v="7516" actId="26606"/>
          <ac:picMkLst>
            <pc:docMk/>
            <pc:sldMk cId="1426930594" sldId="898"/>
            <ac:picMk id="28" creationId="{07CF545F-9C2E-4446-97CD-AD92990C2B68}"/>
          </ac:picMkLst>
        </pc:picChg>
      </pc:sldChg>
      <pc:sldChg chg="addSp delSp modSp new mod setBg">
        <pc:chgData name="Darryl  Coleman" userId="04e2e37b-7986-4670-926a-4d5b86a35ef6" providerId="ADAL" clId="{8A672F5F-7B40-4054-A80D-1386FFF4DFD9}" dt="2020-08-23T23:23:10.112" v="7818" actId="207"/>
        <pc:sldMkLst>
          <pc:docMk/>
          <pc:sldMk cId="1381543082" sldId="899"/>
        </pc:sldMkLst>
        <pc:spChg chg="mod">
          <ac:chgData name="Darryl  Coleman" userId="04e2e37b-7986-4670-926a-4d5b86a35ef6" providerId="ADAL" clId="{8A672F5F-7B40-4054-A80D-1386FFF4DFD9}" dt="2020-08-23T23:23:10.112" v="7818" actId="207"/>
          <ac:spMkLst>
            <pc:docMk/>
            <pc:sldMk cId="1381543082" sldId="899"/>
            <ac:spMk id="2" creationId="{E5B2DE2D-F0F9-46E9-83A6-6978A2F73E70}"/>
          </ac:spMkLst>
        </pc:spChg>
        <pc:spChg chg="del">
          <ac:chgData name="Darryl  Coleman" userId="04e2e37b-7986-4670-926a-4d5b86a35ef6" providerId="ADAL" clId="{8A672F5F-7B40-4054-A80D-1386FFF4DFD9}" dt="2020-08-21T12:24:35.823" v="7540" actId="26606"/>
          <ac:spMkLst>
            <pc:docMk/>
            <pc:sldMk cId="1381543082" sldId="899"/>
            <ac:spMk id="3" creationId="{02479FE6-3192-46E4-91B3-5EA7421BE11E}"/>
          </ac:spMkLst>
        </pc:spChg>
        <pc:spChg chg="add del">
          <ac:chgData name="Darryl  Coleman" userId="04e2e37b-7986-4670-926a-4d5b86a35ef6" providerId="ADAL" clId="{8A672F5F-7B40-4054-A80D-1386FFF4DFD9}" dt="2020-08-21T12:24:54.990" v="7569" actId="26606"/>
          <ac:spMkLst>
            <pc:docMk/>
            <pc:sldMk cId="1381543082" sldId="899"/>
            <ac:spMk id="8" creationId="{23962611-DFD5-4092-AAFD-559E3DFCE2C9}"/>
          </ac:spMkLst>
        </pc:spChg>
        <pc:spChg chg="add del">
          <ac:chgData name="Darryl  Coleman" userId="04e2e37b-7986-4670-926a-4d5b86a35ef6" providerId="ADAL" clId="{8A672F5F-7B40-4054-A80D-1386FFF4DFD9}" dt="2020-08-23T23:16:00.458" v="7766" actId="26606"/>
          <ac:spMkLst>
            <pc:docMk/>
            <pc:sldMk cId="1381543082" sldId="899"/>
            <ac:spMk id="15" creationId="{9BFE1AD3-B2BC-4567-8B4A-DCB8F908097D}"/>
          </ac:spMkLst>
        </pc:spChg>
        <pc:spChg chg="add del">
          <ac:chgData name="Darryl  Coleman" userId="04e2e37b-7986-4670-926a-4d5b86a35ef6" providerId="ADAL" clId="{8A672F5F-7B40-4054-A80D-1386FFF4DFD9}" dt="2020-08-23T23:16:00.458" v="7766" actId="26606"/>
          <ac:spMkLst>
            <pc:docMk/>
            <pc:sldMk cId="1381543082" sldId="899"/>
            <ac:spMk id="17" creationId="{CD70A28E-4FD8-4474-A206-E15B5EBB303F}"/>
          </ac:spMkLst>
        </pc:spChg>
        <pc:spChg chg="add">
          <ac:chgData name="Darryl  Coleman" userId="04e2e37b-7986-4670-926a-4d5b86a35ef6" providerId="ADAL" clId="{8A672F5F-7B40-4054-A80D-1386FFF4DFD9}" dt="2020-08-23T23:16:00.458" v="7766" actId="26606"/>
          <ac:spMkLst>
            <pc:docMk/>
            <pc:sldMk cId="1381543082" sldId="899"/>
            <ac:spMk id="26" creationId="{A7895A40-19A4-42D6-9D30-DBC1E8002635}"/>
          </ac:spMkLst>
        </pc:spChg>
        <pc:spChg chg="add">
          <ac:chgData name="Darryl  Coleman" userId="04e2e37b-7986-4670-926a-4d5b86a35ef6" providerId="ADAL" clId="{8A672F5F-7B40-4054-A80D-1386FFF4DFD9}" dt="2020-08-23T23:16:00.458" v="7766" actId="26606"/>
          <ac:spMkLst>
            <pc:docMk/>
            <pc:sldMk cId="1381543082" sldId="899"/>
            <ac:spMk id="28" creationId="{02F429C4-ABC9-46FC-818A-B5429CDE4A96}"/>
          </ac:spMkLst>
        </pc:spChg>
        <pc:spChg chg="add">
          <ac:chgData name="Darryl  Coleman" userId="04e2e37b-7986-4670-926a-4d5b86a35ef6" providerId="ADAL" clId="{8A672F5F-7B40-4054-A80D-1386FFF4DFD9}" dt="2020-08-23T23:16:00.458" v="7766" actId="26606"/>
          <ac:spMkLst>
            <pc:docMk/>
            <pc:sldMk cId="1381543082" sldId="899"/>
            <ac:spMk id="30" creationId="{2CEF98E4-3709-4952-8F42-2305CCE34FA3}"/>
          </ac:spMkLst>
        </pc:spChg>
        <pc:spChg chg="add">
          <ac:chgData name="Darryl  Coleman" userId="04e2e37b-7986-4670-926a-4d5b86a35ef6" providerId="ADAL" clId="{8A672F5F-7B40-4054-A80D-1386FFF4DFD9}" dt="2020-08-23T23:16:00.458" v="7766" actId="26606"/>
          <ac:spMkLst>
            <pc:docMk/>
            <pc:sldMk cId="1381543082" sldId="899"/>
            <ac:spMk id="32" creationId="{F10BCCF5-D685-47FF-B675-647EAEB72C8E}"/>
          </ac:spMkLst>
        </pc:spChg>
        <pc:spChg chg="add">
          <ac:chgData name="Darryl  Coleman" userId="04e2e37b-7986-4670-926a-4d5b86a35ef6" providerId="ADAL" clId="{8A672F5F-7B40-4054-A80D-1386FFF4DFD9}" dt="2020-08-23T23:16:00.458" v="7766" actId="26606"/>
          <ac:spMkLst>
            <pc:docMk/>
            <pc:sldMk cId="1381543082" sldId="899"/>
            <ac:spMk id="34" creationId="{B0EE8A42-107A-4D4C-8D56-BBAE95C7FC0D}"/>
          </ac:spMkLst>
        </pc:spChg>
        <pc:picChg chg="add del">
          <ac:chgData name="Darryl  Coleman" userId="04e2e37b-7986-4670-926a-4d5b86a35ef6" providerId="ADAL" clId="{8A672F5F-7B40-4054-A80D-1386FFF4DFD9}" dt="2020-08-21T12:24:54.990" v="7569" actId="26606"/>
          <ac:picMkLst>
            <pc:docMk/>
            <pc:sldMk cId="1381543082" sldId="899"/>
            <ac:picMk id="10" creationId="{2270F1FA-0425-408F-9861-80BF5AFB276D}"/>
          </ac:picMkLst>
        </pc:picChg>
        <pc:picChg chg="add del">
          <ac:chgData name="Darryl  Coleman" userId="04e2e37b-7986-4670-926a-4d5b86a35ef6" providerId="ADAL" clId="{8A672F5F-7B40-4054-A80D-1386FFF4DFD9}" dt="2020-08-23T23:16:00.458" v="7766" actId="26606"/>
          <ac:picMkLst>
            <pc:docMk/>
            <pc:sldMk cId="1381543082" sldId="899"/>
            <ac:picMk id="19" creationId="{FDE75AAD-F4A4-4ED2-9A2F-B2412F936C4D}"/>
          </ac:picMkLst>
        </pc:picChg>
        <pc:picChg chg="add del">
          <ac:chgData name="Darryl  Coleman" userId="04e2e37b-7986-4670-926a-4d5b86a35ef6" providerId="ADAL" clId="{8A672F5F-7B40-4054-A80D-1386FFF4DFD9}" dt="2020-08-23T23:16:00.458" v="7766" actId="26606"/>
          <ac:picMkLst>
            <pc:docMk/>
            <pc:sldMk cId="1381543082" sldId="899"/>
            <ac:picMk id="21" creationId="{DA20CE0B-92EC-45FD-8F68-38003D6D8CA7}"/>
          </ac:picMkLst>
        </pc:picChg>
      </pc:sldChg>
      <pc:sldChg chg="addSp delSp modSp mod setClrOvrMap">
        <pc:chgData name="Darryl  Coleman" userId="04e2e37b-7986-4670-926a-4d5b86a35ef6" providerId="ADAL" clId="{8A672F5F-7B40-4054-A80D-1386FFF4DFD9}" dt="2020-08-23T23:21:56.416" v="7812" actId="207"/>
        <pc:sldMkLst>
          <pc:docMk/>
          <pc:sldMk cId="3702858209" sldId="912"/>
        </pc:sldMkLst>
        <pc:spChg chg="mod">
          <ac:chgData name="Darryl  Coleman" userId="04e2e37b-7986-4670-926a-4d5b86a35ef6" providerId="ADAL" clId="{8A672F5F-7B40-4054-A80D-1386FFF4DFD9}" dt="2020-08-23T23:21:56.416" v="7812" actId="207"/>
          <ac:spMkLst>
            <pc:docMk/>
            <pc:sldMk cId="3702858209" sldId="912"/>
            <ac:spMk id="2" creationId="{D5418253-4404-4DCB-91C6-3116409B157F}"/>
          </ac:spMkLst>
        </pc:spChg>
        <pc:spChg chg="del">
          <ac:chgData name="Darryl  Coleman" userId="04e2e37b-7986-4670-926a-4d5b86a35ef6" providerId="ADAL" clId="{8A672F5F-7B40-4054-A80D-1386FFF4DFD9}" dt="2020-08-23T23:16:42.155" v="7776" actId="26606"/>
          <ac:spMkLst>
            <pc:docMk/>
            <pc:sldMk cId="3702858209" sldId="912"/>
            <ac:spMk id="10" creationId="{5A59F003-E00A-43F9-91DC-CC54E3B87466}"/>
          </ac:spMkLst>
        </pc:spChg>
        <pc:spChg chg="del">
          <ac:chgData name="Darryl  Coleman" userId="04e2e37b-7986-4670-926a-4d5b86a35ef6" providerId="ADAL" clId="{8A672F5F-7B40-4054-A80D-1386FFF4DFD9}" dt="2020-08-23T23:16:42.155" v="7776" actId="26606"/>
          <ac:spMkLst>
            <pc:docMk/>
            <pc:sldMk cId="3702858209" sldId="912"/>
            <ac:spMk id="12" creationId="{D74A4382-E3AD-430A-9A1F-DFA3E0E77A7D}"/>
          </ac:spMkLst>
        </pc:spChg>
        <pc:spChg chg="del">
          <ac:chgData name="Darryl  Coleman" userId="04e2e37b-7986-4670-926a-4d5b86a35ef6" providerId="ADAL" clId="{8A672F5F-7B40-4054-A80D-1386FFF4DFD9}" dt="2020-08-23T23:16:42.155" v="7776" actId="26606"/>
          <ac:spMkLst>
            <pc:docMk/>
            <pc:sldMk cId="3702858209" sldId="912"/>
            <ac:spMk id="14" creationId="{79F40191-0F44-4FD1-82CC-ACB507C14BE6}"/>
          </ac:spMkLst>
        </pc:spChg>
        <pc:spChg chg="add">
          <ac:chgData name="Darryl  Coleman" userId="04e2e37b-7986-4670-926a-4d5b86a35ef6" providerId="ADAL" clId="{8A672F5F-7B40-4054-A80D-1386FFF4DFD9}" dt="2020-08-23T23:16:42.155" v="7776" actId="26606"/>
          <ac:spMkLst>
            <pc:docMk/>
            <pc:sldMk cId="3702858209" sldId="912"/>
            <ac:spMk id="19" creationId="{E45B1D5C-0827-4AF0-8186-11FC5A8B8B92}"/>
          </ac:spMkLst>
        </pc:spChg>
        <pc:spChg chg="add">
          <ac:chgData name="Darryl  Coleman" userId="04e2e37b-7986-4670-926a-4d5b86a35ef6" providerId="ADAL" clId="{8A672F5F-7B40-4054-A80D-1386FFF4DFD9}" dt="2020-08-23T23:16:42.155" v="7776" actId="26606"/>
          <ac:spMkLst>
            <pc:docMk/>
            <pc:sldMk cId="3702858209" sldId="912"/>
            <ac:spMk id="21" creationId="{99413ED5-9ED4-4772-BCE4-2BCAE6B12E35}"/>
          </ac:spMkLst>
        </pc:spChg>
        <pc:spChg chg="add">
          <ac:chgData name="Darryl  Coleman" userId="04e2e37b-7986-4670-926a-4d5b86a35ef6" providerId="ADAL" clId="{8A672F5F-7B40-4054-A80D-1386FFF4DFD9}" dt="2020-08-23T23:16:42.155" v="7776" actId="26606"/>
          <ac:spMkLst>
            <pc:docMk/>
            <pc:sldMk cId="3702858209" sldId="912"/>
            <ac:spMk id="23" creationId="{04357C93-F0CB-4A1C-8F77-4E9063789819}"/>
          </ac:spMkLst>
        </pc:spChg>
        <pc:spChg chg="add">
          <ac:chgData name="Darryl  Coleman" userId="04e2e37b-7986-4670-926a-4d5b86a35ef6" providerId="ADAL" clId="{8A672F5F-7B40-4054-A80D-1386FFF4DFD9}" dt="2020-08-23T23:16:42.155" v="7776" actId="26606"/>
          <ac:spMkLst>
            <pc:docMk/>
            <pc:sldMk cId="3702858209" sldId="912"/>
            <ac:spMk id="25" creationId="{90F533E9-6690-41A8-A372-4C6C622D028D}"/>
          </ac:spMkLst>
        </pc:spChg>
        <pc:picChg chg="mod ord">
          <ac:chgData name="Darryl  Coleman" userId="04e2e37b-7986-4670-926a-4d5b86a35ef6" providerId="ADAL" clId="{8A672F5F-7B40-4054-A80D-1386FFF4DFD9}" dt="2020-08-23T23:16:42.155" v="7776" actId="26606"/>
          <ac:picMkLst>
            <pc:docMk/>
            <pc:sldMk cId="3702858209" sldId="912"/>
            <ac:picMk id="5" creationId="{26818BBC-9957-4D37-9D89-1D46FEBD4B96}"/>
          </ac:picMkLst>
        </pc:picChg>
      </pc:sldChg>
      <pc:sldMasterChg chg="delSldLayout">
        <pc:chgData name="Darryl  Coleman" userId="04e2e37b-7986-4670-926a-4d5b86a35ef6" providerId="ADAL" clId="{8A672F5F-7B40-4054-A80D-1386FFF4DFD9}" dt="2020-08-21T11:18:51.475" v="7485" actId="2696"/>
        <pc:sldMasterMkLst>
          <pc:docMk/>
          <pc:sldMasterMk cId="3406647429" sldId="2147483648"/>
        </pc:sldMasterMkLst>
        <pc:sldLayoutChg chg="del">
          <pc:chgData name="Darryl  Coleman" userId="04e2e37b-7986-4670-926a-4d5b86a35ef6" providerId="ADAL" clId="{8A672F5F-7B40-4054-A80D-1386FFF4DFD9}" dt="2020-08-21T11:18:51.475" v="7485" actId="2696"/>
          <pc:sldLayoutMkLst>
            <pc:docMk/>
            <pc:sldMasterMk cId="3406647429" sldId="2147483648"/>
            <pc:sldLayoutMk cId="1813802044" sldId="2147483666"/>
          </pc:sldLayoutMkLst>
        </pc:sldLayoutChg>
      </pc:sldMaster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8.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svg"/><Relationship Id="rId1" Type="http://schemas.openxmlformats.org/officeDocument/2006/relationships/image" Target="../media/image10.png"/><Relationship Id="rId6" Type="http://schemas.openxmlformats.org/officeDocument/2006/relationships/image" Target="../media/image19.svg"/><Relationship Id="rId5" Type="http://schemas.openxmlformats.org/officeDocument/2006/relationships/image" Target="../media/image12.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8.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svg"/><Relationship Id="rId1" Type="http://schemas.openxmlformats.org/officeDocument/2006/relationships/image" Target="../media/image10.png"/><Relationship Id="rId6" Type="http://schemas.openxmlformats.org/officeDocument/2006/relationships/image" Target="../media/image19.svg"/><Relationship Id="rId5" Type="http://schemas.openxmlformats.org/officeDocument/2006/relationships/image" Target="../media/image12.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9C57DD-C683-4ADB-B197-FE0D9BEC86D8}"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98769749-AD3F-476D-93BC-3AE79223BB99}">
      <dgm:prSet/>
      <dgm:spPr/>
      <dgm:t>
        <a:bodyPr/>
        <a:lstStyle/>
        <a:p>
          <a:r>
            <a:rPr lang="en-US"/>
            <a:t>Trauma Inducing- Highlights problem and lacks safety</a:t>
          </a:r>
        </a:p>
      </dgm:t>
    </dgm:pt>
    <dgm:pt modelId="{8344BD0D-7B66-43CD-BF31-04A752569523}" type="parTrans" cxnId="{E4448787-F830-4066-8D12-6E4C510D0304}">
      <dgm:prSet/>
      <dgm:spPr/>
      <dgm:t>
        <a:bodyPr/>
        <a:lstStyle/>
        <a:p>
          <a:endParaRPr lang="en-US"/>
        </a:p>
      </dgm:t>
    </dgm:pt>
    <dgm:pt modelId="{A7A1FA36-F1FF-44C5-8C85-222F47B04933}" type="sibTrans" cxnId="{E4448787-F830-4066-8D12-6E4C510D0304}">
      <dgm:prSet phldrT="01" phldr="0"/>
      <dgm:spPr/>
      <dgm:t>
        <a:bodyPr/>
        <a:lstStyle/>
        <a:p>
          <a:r>
            <a:rPr lang="en-US"/>
            <a:t>01</a:t>
          </a:r>
        </a:p>
      </dgm:t>
    </dgm:pt>
    <dgm:pt modelId="{BC7DB6AB-B3DF-47AB-8E2F-B840843632D3}">
      <dgm:prSet/>
      <dgm:spPr/>
      <dgm:t>
        <a:bodyPr/>
        <a:lstStyle/>
        <a:p>
          <a:r>
            <a:rPr lang="en-US"/>
            <a:t>Trauma Indifferent- Does not take childhood trauma into consideration and sees learning separate of social-emotional practices</a:t>
          </a:r>
        </a:p>
      </dgm:t>
    </dgm:pt>
    <dgm:pt modelId="{9BF836F8-B78E-484D-A2FC-59EDA3E251BD}" type="parTrans" cxnId="{B1554B0E-5A95-49A2-BFF5-740B55EC59D5}">
      <dgm:prSet/>
      <dgm:spPr/>
      <dgm:t>
        <a:bodyPr/>
        <a:lstStyle/>
        <a:p>
          <a:endParaRPr lang="en-US"/>
        </a:p>
      </dgm:t>
    </dgm:pt>
    <dgm:pt modelId="{63CDFF79-A38C-493E-9F9C-175ED7E3E9FA}" type="sibTrans" cxnId="{B1554B0E-5A95-49A2-BFF5-740B55EC59D5}">
      <dgm:prSet phldrT="02" phldr="0"/>
      <dgm:spPr/>
      <dgm:t>
        <a:bodyPr/>
        <a:lstStyle/>
        <a:p>
          <a:r>
            <a:rPr lang="en-US"/>
            <a:t>02</a:t>
          </a:r>
        </a:p>
      </dgm:t>
    </dgm:pt>
    <dgm:pt modelId="{65F45D05-8A72-47D9-BE84-F1F4AB3A94E3}">
      <dgm:prSet/>
      <dgm:spPr/>
      <dgm:t>
        <a:bodyPr/>
        <a:lstStyle/>
        <a:p>
          <a:r>
            <a:rPr lang="en-US"/>
            <a:t>Trauma Informed- All parties from top down are involved in implementing policy and practices with information regarding childhood trauma and see social-emotional practices imbedded with academics </a:t>
          </a:r>
        </a:p>
      </dgm:t>
    </dgm:pt>
    <dgm:pt modelId="{6BBD9A06-9370-4DAA-92C4-CBF02A0923EA}" type="parTrans" cxnId="{CBE66F3B-4F09-44F6-896F-7FC45215DD85}">
      <dgm:prSet/>
      <dgm:spPr/>
      <dgm:t>
        <a:bodyPr/>
        <a:lstStyle/>
        <a:p>
          <a:endParaRPr lang="en-US"/>
        </a:p>
      </dgm:t>
    </dgm:pt>
    <dgm:pt modelId="{36516692-880A-46BE-A49C-E8A001BC9C16}" type="sibTrans" cxnId="{CBE66F3B-4F09-44F6-896F-7FC45215DD85}">
      <dgm:prSet phldrT="03" phldr="0"/>
      <dgm:spPr/>
      <dgm:t>
        <a:bodyPr/>
        <a:lstStyle/>
        <a:p>
          <a:r>
            <a:rPr lang="en-US"/>
            <a:t>03</a:t>
          </a:r>
        </a:p>
      </dgm:t>
    </dgm:pt>
    <dgm:pt modelId="{C68195E2-EACB-4CEA-807A-65E2D0161D51}">
      <dgm:prSet/>
      <dgm:spPr/>
      <dgm:t>
        <a:bodyPr/>
        <a:lstStyle/>
        <a:p>
          <a:r>
            <a:rPr lang="en-US"/>
            <a:t>Trauma Invested- All parties truly working together to enhance safety and incorporate whole child learning with practices aimed at all students success</a:t>
          </a:r>
        </a:p>
      </dgm:t>
    </dgm:pt>
    <dgm:pt modelId="{2F190670-EF8A-4F7E-BE20-8A3A9BED749C}" type="parTrans" cxnId="{019F969E-3E48-4AA3-B17B-BE6A778EF19B}">
      <dgm:prSet/>
      <dgm:spPr/>
      <dgm:t>
        <a:bodyPr/>
        <a:lstStyle/>
        <a:p>
          <a:endParaRPr lang="en-US"/>
        </a:p>
      </dgm:t>
    </dgm:pt>
    <dgm:pt modelId="{50B867F0-E1BC-4AB3-9922-2025F3039B53}" type="sibTrans" cxnId="{019F969E-3E48-4AA3-B17B-BE6A778EF19B}">
      <dgm:prSet phldrT="04" phldr="0"/>
      <dgm:spPr/>
      <dgm:t>
        <a:bodyPr/>
        <a:lstStyle/>
        <a:p>
          <a:endParaRPr lang="en-US"/>
        </a:p>
      </dgm:t>
    </dgm:pt>
    <dgm:pt modelId="{375E6895-0D77-43B3-A7B7-786675823C57}" type="pres">
      <dgm:prSet presAssocID="{DE9C57DD-C683-4ADB-B197-FE0D9BEC86D8}" presName="Name0" presStyleCnt="0">
        <dgm:presLayoutVars>
          <dgm:dir/>
          <dgm:resizeHandles val="exact"/>
        </dgm:presLayoutVars>
      </dgm:prSet>
      <dgm:spPr/>
      <dgm:t>
        <a:bodyPr/>
        <a:lstStyle/>
        <a:p>
          <a:endParaRPr lang="en-US"/>
        </a:p>
      </dgm:t>
    </dgm:pt>
    <dgm:pt modelId="{E5749DD3-FB38-4994-B52B-E631E0CF34C3}" type="pres">
      <dgm:prSet presAssocID="{98769749-AD3F-476D-93BC-3AE79223BB99}" presName="node" presStyleLbl="node1" presStyleIdx="0" presStyleCnt="4">
        <dgm:presLayoutVars>
          <dgm:bulletEnabled val="1"/>
        </dgm:presLayoutVars>
      </dgm:prSet>
      <dgm:spPr/>
      <dgm:t>
        <a:bodyPr/>
        <a:lstStyle/>
        <a:p>
          <a:endParaRPr lang="en-US"/>
        </a:p>
      </dgm:t>
    </dgm:pt>
    <dgm:pt modelId="{66FE1AB7-8434-432D-82CD-F7CA5A272CAC}" type="pres">
      <dgm:prSet presAssocID="{A7A1FA36-F1FF-44C5-8C85-222F47B04933}" presName="sibTrans" presStyleLbl="sibTrans2D1" presStyleIdx="0" presStyleCnt="3"/>
      <dgm:spPr/>
      <dgm:t>
        <a:bodyPr/>
        <a:lstStyle/>
        <a:p>
          <a:endParaRPr lang="en-US"/>
        </a:p>
      </dgm:t>
    </dgm:pt>
    <dgm:pt modelId="{E7DCF220-C169-4382-BF8A-E326109451DE}" type="pres">
      <dgm:prSet presAssocID="{A7A1FA36-F1FF-44C5-8C85-222F47B04933}" presName="connectorText" presStyleLbl="sibTrans2D1" presStyleIdx="0" presStyleCnt="3"/>
      <dgm:spPr/>
      <dgm:t>
        <a:bodyPr/>
        <a:lstStyle/>
        <a:p>
          <a:endParaRPr lang="en-US"/>
        </a:p>
      </dgm:t>
    </dgm:pt>
    <dgm:pt modelId="{681C3744-3A9B-440D-8829-DF9A2279A0ED}" type="pres">
      <dgm:prSet presAssocID="{BC7DB6AB-B3DF-47AB-8E2F-B840843632D3}" presName="node" presStyleLbl="node1" presStyleIdx="1" presStyleCnt="4">
        <dgm:presLayoutVars>
          <dgm:bulletEnabled val="1"/>
        </dgm:presLayoutVars>
      </dgm:prSet>
      <dgm:spPr/>
      <dgm:t>
        <a:bodyPr/>
        <a:lstStyle/>
        <a:p>
          <a:endParaRPr lang="en-US"/>
        </a:p>
      </dgm:t>
    </dgm:pt>
    <dgm:pt modelId="{B457D5C6-4891-48A3-B3A3-C2B73F6CF4AA}" type="pres">
      <dgm:prSet presAssocID="{63CDFF79-A38C-493E-9F9C-175ED7E3E9FA}" presName="sibTrans" presStyleLbl="sibTrans2D1" presStyleIdx="1" presStyleCnt="3"/>
      <dgm:spPr/>
      <dgm:t>
        <a:bodyPr/>
        <a:lstStyle/>
        <a:p>
          <a:endParaRPr lang="en-US"/>
        </a:p>
      </dgm:t>
    </dgm:pt>
    <dgm:pt modelId="{5FAD4559-052C-46B7-AAC9-74BE1B6F5181}" type="pres">
      <dgm:prSet presAssocID="{63CDFF79-A38C-493E-9F9C-175ED7E3E9FA}" presName="connectorText" presStyleLbl="sibTrans2D1" presStyleIdx="1" presStyleCnt="3"/>
      <dgm:spPr/>
      <dgm:t>
        <a:bodyPr/>
        <a:lstStyle/>
        <a:p>
          <a:endParaRPr lang="en-US"/>
        </a:p>
      </dgm:t>
    </dgm:pt>
    <dgm:pt modelId="{81DE7439-C451-4E36-B9B5-766518AE1B14}" type="pres">
      <dgm:prSet presAssocID="{65F45D05-8A72-47D9-BE84-F1F4AB3A94E3}" presName="node" presStyleLbl="node1" presStyleIdx="2" presStyleCnt="4">
        <dgm:presLayoutVars>
          <dgm:bulletEnabled val="1"/>
        </dgm:presLayoutVars>
      </dgm:prSet>
      <dgm:spPr/>
      <dgm:t>
        <a:bodyPr/>
        <a:lstStyle/>
        <a:p>
          <a:endParaRPr lang="en-US"/>
        </a:p>
      </dgm:t>
    </dgm:pt>
    <dgm:pt modelId="{265AB09A-562F-4629-B6B6-07EFA75107CE}" type="pres">
      <dgm:prSet presAssocID="{36516692-880A-46BE-A49C-E8A001BC9C16}" presName="sibTrans" presStyleLbl="sibTrans2D1" presStyleIdx="2" presStyleCnt="3"/>
      <dgm:spPr/>
      <dgm:t>
        <a:bodyPr/>
        <a:lstStyle/>
        <a:p>
          <a:endParaRPr lang="en-US"/>
        </a:p>
      </dgm:t>
    </dgm:pt>
    <dgm:pt modelId="{FF016FCE-B7A2-4488-9B80-6C3ABB32C996}" type="pres">
      <dgm:prSet presAssocID="{36516692-880A-46BE-A49C-E8A001BC9C16}" presName="connectorText" presStyleLbl="sibTrans2D1" presStyleIdx="2" presStyleCnt="3"/>
      <dgm:spPr/>
      <dgm:t>
        <a:bodyPr/>
        <a:lstStyle/>
        <a:p>
          <a:endParaRPr lang="en-US"/>
        </a:p>
      </dgm:t>
    </dgm:pt>
    <dgm:pt modelId="{0F671090-D412-41FE-9326-D1C834A9CCEA}" type="pres">
      <dgm:prSet presAssocID="{C68195E2-EACB-4CEA-807A-65E2D0161D51}" presName="node" presStyleLbl="node1" presStyleIdx="3" presStyleCnt="4">
        <dgm:presLayoutVars>
          <dgm:bulletEnabled val="1"/>
        </dgm:presLayoutVars>
      </dgm:prSet>
      <dgm:spPr/>
      <dgm:t>
        <a:bodyPr/>
        <a:lstStyle/>
        <a:p>
          <a:endParaRPr lang="en-US"/>
        </a:p>
      </dgm:t>
    </dgm:pt>
  </dgm:ptLst>
  <dgm:cxnLst>
    <dgm:cxn modelId="{D4DB9A35-016F-49C4-A5F5-5925F30C969C}" type="presOf" srcId="{63CDFF79-A38C-493E-9F9C-175ED7E3E9FA}" destId="{5FAD4559-052C-46B7-AAC9-74BE1B6F5181}" srcOrd="1" destOrd="0" presId="urn:microsoft.com/office/officeart/2005/8/layout/process1"/>
    <dgm:cxn modelId="{C4E68EF4-499E-4146-B0D8-8D8AF4B1C53D}" type="presOf" srcId="{A7A1FA36-F1FF-44C5-8C85-222F47B04933}" destId="{E7DCF220-C169-4382-BF8A-E326109451DE}" srcOrd="1" destOrd="0" presId="urn:microsoft.com/office/officeart/2005/8/layout/process1"/>
    <dgm:cxn modelId="{D16F113D-DF7C-48D6-8AF8-47F689AC623C}" type="presOf" srcId="{DE9C57DD-C683-4ADB-B197-FE0D9BEC86D8}" destId="{375E6895-0D77-43B3-A7B7-786675823C57}" srcOrd="0" destOrd="0" presId="urn:microsoft.com/office/officeart/2005/8/layout/process1"/>
    <dgm:cxn modelId="{6E620E85-6A2C-447E-AA70-BC2363E7881B}" type="presOf" srcId="{65F45D05-8A72-47D9-BE84-F1F4AB3A94E3}" destId="{81DE7439-C451-4E36-B9B5-766518AE1B14}" srcOrd="0" destOrd="0" presId="urn:microsoft.com/office/officeart/2005/8/layout/process1"/>
    <dgm:cxn modelId="{77E19C20-FC04-441D-9450-E7E551E45C56}" type="presOf" srcId="{36516692-880A-46BE-A49C-E8A001BC9C16}" destId="{FF016FCE-B7A2-4488-9B80-6C3ABB32C996}" srcOrd="1" destOrd="0" presId="urn:microsoft.com/office/officeart/2005/8/layout/process1"/>
    <dgm:cxn modelId="{019F969E-3E48-4AA3-B17B-BE6A778EF19B}" srcId="{DE9C57DD-C683-4ADB-B197-FE0D9BEC86D8}" destId="{C68195E2-EACB-4CEA-807A-65E2D0161D51}" srcOrd="3" destOrd="0" parTransId="{2F190670-EF8A-4F7E-BE20-8A3A9BED749C}" sibTransId="{50B867F0-E1BC-4AB3-9922-2025F3039B53}"/>
    <dgm:cxn modelId="{89F55A8E-63A0-43AF-A168-E9302D8E40EE}" type="presOf" srcId="{98769749-AD3F-476D-93BC-3AE79223BB99}" destId="{E5749DD3-FB38-4994-B52B-E631E0CF34C3}" srcOrd="0" destOrd="0" presId="urn:microsoft.com/office/officeart/2005/8/layout/process1"/>
    <dgm:cxn modelId="{56C71A87-2F28-4BEA-AF1B-0C99D4429E2E}" type="presOf" srcId="{A7A1FA36-F1FF-44C5-8C85-222F47B04933}" destId="{66FE1AB7-8434-432D-82CD-F7CA5A272CAC}" srcOrd="0" destOrd="0" presId="urn:microsoft.com/office/officeart/2005/8/layout/process1"/>
    <dgm:cxn modelId="{A9616F02-A883-4218-852E-256BE77CF690}" type="presOf" srcId="{BC7DB6AB-B3DF-47AB-8E2F-B840843632D3}" destId="{681C3744-3A9B-440D-8829-DF9A2279A0ED}" srcOrd="0" destOrd="0" presId="urn:microsoft.com/office/officeart/2005/8/layout/process1"/>
    <dgm:cxn modelId="{908D5F9E-A5DF-4E3C-BBB7-17872E0D34BD}" type="presOf" srcId="{C68195E2-EACB-4CEA-807A-65E2D0161D51}" destId="{0F671090-D412-41FE-9326-D1C834A9CCEA}" srcOrd="0" destOrd="0" presId="urn:microsoft.com/office/officeart/2005/8/layout/process1"/>
    <dgm:cxn modelId="{8C4F44F0-D4E6-42D8-BCC7-D854C051777A}" type="presOf" srcId="{36516692-880A-46BE-A49C-E8A001BC9C16}" destId="{265AB09A-562F-4629-B6B6-07EFA75107CE}" srcOrd="0" destOrd="0" presId="urn:microsoft.com/office/officeart/2005/8/layout/process1"/>
    <dgm:cxn modelId="{32E9BBAF-D3D8-445E-BDC5-7B180161D0D6}" type="presOf" srcId="{63CDFF79-A38C-493E-9F9C-175ED7E3E9FA}" destId="{B457D5C6-4891-48A3-B3A3-C2B73F6CF4AA}" srcOrd="0" destOrd="0" presId="urn:microsoft.com/office/officeart/2005/8/layout/process1"/>
    <dgm:cxn modelId="{E4448787-F830-4066-8D12-6E4C510D0304}" srcId="{DE9C57DD-C683-4ADB-B197-FE0D9BEC86D8}" destId="{98769749-AD3F-476D-93BC-3AE79223BB99}" srcOrd="0" destOrd="0" parTransId="{8344BD0D-7B66-43CD-BF31-04A752569523}" sibTransId="{A7A1FA36-F1FF-44C5-8C85-222F47B04933}"/>
    <dgm:cxn modelId="{B1554B0E-5A95-49A2-BFF5-740B55EC59D5}" srcId="{DE9C57DD-C683-4ADB-B197-FE0D9BEC86D8}" destId="{BC7DB6AB-B3DF-47AB-8E2F-B840843632D3}" srcOrd="1" destOrd="0" parTransId="{9BF836F8-B78E-484D-A2FC-59EDA3E251BD}" sibTransId="{63CDFF79-A38C-493E-9F9C-175ED7E3E9FA}"/>
    <dgm:cxn modelId="{CBE66F3B-4F09-44F6-896F-7FC45215DD85}" srcId="{DE9C57DD-C683-4ADB-B197-FE0D9BEC86D8}" destId="{65F45D05-8A72-47D9-BE84-F1F4AB3A94E3}" srcOrd="2" destOrd="0" parTransId="{6BBD9A06-9370-4DAA-92C4-CBF02A0923EA}" sibTransId="{36516692-880A-46BE-A49C-E8A001BC9C16}"/>
    <dgm:cxn modelId="{8F97D910-70AC-4C23-BF90-C3ACE90CB578}" type="presParOf" srcId="{375E6895-0D77-43B3-A7B7-786675823C57}" destId="{E5749DD3-FB38-4994-B52B-E631E0CF34C3}" srcOrd="0" destOrd="0" presId="urn:microsoft.com/office/officeart/2005/8/layout/process1"/>
    <dgm:cxn modelId="{7B63F513-01CD-44E7-A96D-DE026912A986}" type="presParOf" srcId="{375E6895-0D77-43B3-A7B7-786675823C57}" destId="{66FE1AB7-8434-432D-82CD-F7CA5A272CAC}" srcOrd="1" destOrd="0" presId="urn:microsoft.com/office/officeart/2005/8/layout/process1"/>
    <dgm:cxn modelId="{04AD39FC-1522-4F8A-A544-F698CB09DBBB}" type="presParOf" srcId="{66FE1AB7-8434-432D-82CD-F7CA5A272CAC}" destId="{E7DCF220-C169-4382-BF8A-E326109451DE}" srcOrd="0" destOrd="0" presId="urn:microsoft.com/office/officeart/2005/8/layout/process1"/>
    <dgm:cxn modelId="{EC4BF834-A5AD-4020-84E1-97CED034AE10}" type="presParOf" srcId="{375E6895-0D77-43B3-A7B7-786675823C57}" destId="{681C3744-3A9B-440D-8829-DF9A2279A0ED}" srcOrd="2" destOrd="0" presId="urn:microsoft.com/office/officeart/2005/8/layout/process1"/>
    <dgm:cxn modelId="{F17D1482-702B-43D9-938F-4A9F99BB6D16}" type="presParOf" srcId="{375E6895-0D77-43B3-A7B7-786675823C57}" destId="{B457D5C6-4891-48A3-B3A3-C2B73F6CF4AA}" srcOrd="3" destOrd="0" presId="urn:microsoft.com/office/officeart/2005/8/layout/process1"/>
    <dgm:cxn modelId="{F92EB39D-95B3-4F07-9636-BC2E5F585188}" type="presParOf" srcId="{B457D5C6-4891-48A3-B3A3-C2B73F6CF4AA}" destId="{5FAD4559-052C-46B7-AAC9-74BE1B6F5181}" srcOrd="0" destOrd="0" presId="urn:microsoft.com/office/officeart/2005/8/layout/process1"/>
    <dgm:cxn modelId="{3936F222-01B1-4688-AB08-B0F5AA544D62}" type="presParOf" srcId="{375E6895-0D77-43B3-A7B7-786675823C57}" destId="{81DE7439-C451-4E36-B9B5-766518AE1B14}" srcOrd="4" destOrd="0" presId="urn:microsoft.com/office/officeart/2005/8/layout/process1"/>
    <dgm:cxn modelId="{3EDF4CB9-41D4-4451-A444-E69C4A3E9C86}" type="presParOf" srcId="{375E6895-0D77-43B3-A7B7-786675823C57}" destId="{265AB09A-562F-4629-B6B6-07EFA75107CE}" srcOrd="5" destOrd="0" presId="urn:microsoft.com/office/officeart/2005/8/layout/process1"/>
    <dgm:cxn modelId="{BC308E34-3993-4B44-9771-1E28381DD16B}" type="presParOf" srcId="{265AB09A-562F-4629-B6B6-07EFA75107CE}" destId="{FF016FCE-B7A2-4488-9B80-6C3ABB32C996}" srcOrd="0" destOrd="0" presId="urn:microsoft.com/office/officeart/2005/8/layout/process1"/>
    <dgm:cxn modelId="{DC03D72A-6BC9-4B06-941B-385A37480E0C}" type="presParOf" srcId="{375E6895-0D77-43B3-A7B7-786675823C57}" destId="{0F671090-D412-41FE-9326-D1C834A9CCE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B6F98-04F7-4203-B5BC-7C0C4291540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1014801-C8E2-451C-BB39-2B4051470099}">
      <dgm:prSet/>
      <dgm:spPr/>
      <dgm:t>
        <a:bodyPr/>
        <a:lstStyle/>
        <a:p>
          <a:pPr>
            <a:lnSpc>
              <a:spcPct val="100000"/>
            </a:lnSpc>
            <a:defRPr cap="all"/>
          </a:pPr>
          <a:r>
            <a:rPr lang="en-US"/>
            <a:t>Emotional</a:t>
          </a:r>
        </a:p>
      </dgm:t>
    </dgm:pt>
    <dgm:pt modelId="{33D7471C-F3C2-4C2D-AC19-1510B4B31C52}" type="parTrans" cxnId="{D195DD64-D87F-4B70-886E-D7ED82B8AD34}">
      <dgm:prSet/>
      <dgm:spPr/>
      <dgm:t>
        <a:bodyPr/>
        <a:lstStyle/>
        <a:p>
          <a:endParaRPr lang="en-US"/>
        </a:p>
      </dgm:t>
    </dgm:pt>
    <dgm:pt modelId="{BF356642-CD9C-4459-BECA-F4B8D880596D}" type="sibTrans" cxnId="{D195DD64-D87F-4B70-886E-D7ED82B8AD34}">
      <dgm:prSet/>
      <dgm:spPr/>
      <dgm:t>
        <a:bodyPr/>
        <a:lstStyle/>
        <a:p>
          <a:endParaRPr lang="en-US"/>
        </a:p>
      </dgm:t>
    </dgm:pt>
    <dgm:pt modelId="{BC78FE3E-A471-4D7C-A98B-59802AECCFBD}">
      <dgm:prSet/>
      <dgm:spPr/>
      <dgm:t>
        <a:bodyPr/>
        <a:lstStyle/>
        <a:p>
          <a:pPr>
            <a:lnSpc>
              <a:spcPct val="100000"/>
            </a:lnSpc>
            <a:defRPr cap="all"/>
          </a:pPr>
          <a:r>
            <a:rPr lang="en-US"/>
            <a:t>Connection</a:t>
          </a:r>
        </a:p>
      </dgm:t>
    </dgm:pt>
    <dgm:pt modelId="{00355625-D83E-48D1-94F8-C92F5F5676ED}" type="parTrans" cxnId="{C7821FC3-3C19-4AFA-9D60-B0167DBBB828}">
      <dgm:prSet/>
      <dgm:spPr/>
      <dgm:t>
        <a:bodyPr/>
        <a:lstStyle/>
        <a:p>
          <a:endParaRPr lang="en-US"/>
        </a:p>
      </dgm:t>
    </dgm:pt>
    <dgm:pt modelId="{F5BB4557-D8B2-4F48-B70A-FE382F3489AF}" type="sibTrans" cxnId="{C7821FC3-3C19-4AFA-9D60-B0167DBBB828}">
      <dgm:prSet/>
      <dgm:spPr/>
      <dgm:t>
        <a:bodyPr/>
        <a:lstStyle/>
        <a:p>
          <a:endParaRPr lang="en-US"/>
        </a:p>
      </dgm:t>
    </dgm:pt>
    <dgm:pt modelId="{18F424B8-43F7-4C34-AA44-23F13495AE3C}">
      <dgm:prSet/>
      <dgm:spPr/>
      <dgm:t>
        <a:bodyPr/>
        <a:lstStyle/>
        <a:p>
          <a:pPr>
            <a:lnSpc>
              <a:spcPct val="100000"/>
            </a:lnSpc>
            <a:defRPr cap="all"/>
          </a:pPr>
          <a:r>
            <a:rPr lang="en-US"/>
            <a:t>Physical</a:t>
          </a:r>
        </a:p>
      </dgm:t>
    </dgm:pt>
    <dgm:pt modelId="{22F6E18B-659A-4696-95F7-2E9D63A7798D}" type="parTrans" cxnId="{11B12224-B589-4965-B200-83548657F130}">
      <dgm:prSet/>
      <dgm:spPr/>
      <dgm:t>
        <a:bodyPr/>
        <a:lstStyle/>
        <a:p>
          <a:endParaRPr lang="en-US"/>
        </a:p>
      </dgm:t>
    </dgm:pt>
    <dgm:pt modelId="{CF64CB22-2E19-4FCC-A136-B1DA73301D0A}" type="sibTrans" cxnId="{11B12224-B589-4965-B200-83548657F130}">
      <dgm:prSet/>
      <dgm:spPr/>
      <dgm:t>
        <a:bodyPr/>
        <a:lstStyle/>
        <a:p>
          <a:endParaRPr lang="en-US"/>
        </a:p>
      </dgm:t>
    </dgm:pt>
    <dgm:pt modelId="{08F46804-8594-41B6-B984-ABD75E66CBA0}">
      <dgm:prSet/>
      <dgm:spPr/>
      <dgm:t>
        <a:bodyPr/>
        <a:lstStyle/>
        <a:p>
          <a:pPr>
            <a:lnSpc>
              <a:spcPct val="100000"/>
            </a:lnSpc>
            <a:defRPr cap="all"/>
          </a:pPr>
          <a:r>
            <a:rPr lang="en-US"/>
            <a:t>Need for Control</a:t>
          </a:r>
        </a:p>
      </dgm:t>
    </dgm:pt>
    <dgm:pt modelId="{8E6C26A1-B0E1-4EFB-B7E3-28C0A57F18E2}" type="parTrans" cxnId="{678A7A1C-78D8-4A88-BD13-56C4D533E516}">
      <dgm:prSet/>
      <dgm:spPr/>
      <dgm:t>
        <a:bodyPr/>
        <a:lstStyle/>
        <a:p>
          <a:endParaRPr lang="en-US"/>
        </a:p>
      </dgm:t>
    </dgm:pt>
    <dgm:pt modelId="{99D06CD4-3947-4DDD-A41A-4B863DA43378}" type="sibTrans" cxnId="{678A7A1C-78D8-4A88-BD13-56C4D533E516}">
      <dgm:prSet/>
      <dgm:spPr/>
      <dgm:t>
        <a:bodyPr/>
        <a:lstStyle/>
        <a:p>
          <a:endParaRPr lang="en-US"/>
        </a:p>
      </dgm:t>
    </dgm:pt>
    <dgm:pt modelId="{A92DE452-D5FF-4280-A2C1-B0688802A7E8}" type="pres">
      <dgm:prSet presAssocID="{6A8B6F98-04F7-4203-B5BC-7C0C42915402}" presName="root" presStyleCnt="0">
        <dgm:presLayoutVars>
          <dgm:dir/>
          <dgm:resizeHandles val="exact"/>
        </dgm:presLayoutVars>
      </dgm:prSet>
      <dgm:spPr/>
      <dgm:t>
        <a:bodyPr/>
        <a:lstStyle/>
        <a:p>
          <a:endParaRPr lang="en-US"/>
        </a:p>
      </dgm:t>
    </dgm:pt>
    <dgm:pt modelId="{CC5332F9-4BB5-42B0-BED7-F47D36CDC5C0}" type="pres">
      <dgm:prSet presAssocID="{61014801-C8E2-451C-BB39-2B4051470099}" presName="compNode" presStyleCnt="0"/>
      <dgm:spPr/>
    </dgm:pt>
    <dgm:pt modelId="{76CCB053-8BB5-4D73-B5BB-EC26BFB8713E}" type="pres">
      <dgm:prSet presAssocID="{61014801-C8E2-451C-BB39-2B4051470099}" presName="iconBgRect" presStyleLbl="bgShp" presStyleIdx="0" presStyleCnt="4"/>
      <dgm:spPr/>
    </dgm:pt>
    <dgm:pt modelId="{CA0A1B7D-7FDF-4D61-9A41-701CCCFABEB9}" type="pres">
      <dgm:prSet presAssocID="{61014801-C8E2-451C-BB39-2B405147009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Heart"/>
        </a:ext>
      </dgm:extLst>
    </dgm:pt>
    <dgm:pt modelId="{B9427F2E-9587-470B-9322-CC643CC41173}" type="pres">
      <dgm:prSet presAssocID="{61014801-C8E2-451C-BB39-2B4051470099}" presName="spaceRect" presStyleCnt="0"/>
      <dgm:spPr/>
    </dgm:pt>
    <dgm:pt modelId="{25A4ACB7-73F2-410C-9CF7-C61CF2064A34}" type="pres">
      <dgm:prSet presAssocID="{61014801-C8E2-451C-BB39-2B4051470099}" presName="textRect" presStyleLbl="revTx" presStyleIdx="0" presStyleCnt="4">
        <dgm:presLayoutVars>
          <dgm:chMax val="1"/>
          <dgm:chPref val="1"/>
        </dgm:presLayoutVars>
      </dgm:prSet>
      <dgm:spPr/>
      <dgm:t>
        <a:bodyPr/>
        <a:lstStyle/>
        <a:p>
          <a:endParaRPr lang="en-US"/>
        </a:p>
      </dgm:t>
    </dgm:pt>
    <dgm:pt modelId="{6B237E92-BD2B-4502-9D61-091140839A09}" type="pres">
      <dgm:prSet presAssocID="{BF356642-CD9C-4459-BECA-F4B8D880596D}" presName="sibTrans" presStyleCnt="0"/>
      <dgm:spPr/>
    </dgm:pt>
    <dgm:pt modelId="{F9302E68-3E68-42A7-813F-76A1C60C1436}" type="pres">
      <dgm:prSet presAssocID="{BC78FE3E-A471-4D7C-A98B-59802AECCFBD}" presName="compNode" presStyleCnt="0"/>
      <dgm:spPr/>
    </dgm:pt>
    <dgm:pt modelId="{19047BFA-7CA7-42FB-9ABC-D059FEBE0200}" type="pres">
      <dgm:prSet presAssocID="{BC78FE3E-A471-4D7C-A98B-59802AECCFBD}" presName="iconBgRect" presStyleLbl="bgShp" presStyleIdx="1" presStyleCnt="4"/>
      <dgm:spPr/>
    </dgm:pt>
    <dgm:pt modelId="{5EFA6443-9619-4307-BED2-7DCD631EB7D8}" type="pres">
      <dgm:prSet presAssocID="{BC78FE3E-A471-4D7C-A98B-59802AECCFB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onnected"/>
        </a:ext>
      </dgm:extLst>
    </dgm:pt>
    <dgm:pt modelId="{88FA5EAA-5805-4C9E-AEF0-C99C0BE422C6}" type="pres">
      <dgm:prSet presAssocID="{BC78FE3E-A471-4D7C-A98B-59802AECCFBD}" presName="spaceRect" presStyleCnt="0"/>
      <dgm:spPr/>
    </dgm:pt>
    <dgm:pt modelId="{2C326AB4-1550-4BE4-B953-E3291BBE2CE3}" type="pres">
      <dgm:prSet presAssocID="{BC78FE3E-A471-4D7C-A98B-59802AECCFBD}" presName="textRect" presStyleLbl="revTx" presStyleIdx="1" presStyleCnt="4">
        <dgm:presLayoutVars>
          <dgm:chMax val="1"/>
          <dgm:chPref val="1"/>
        </dgm:presLayoutVars>
      </dgm:prSet>
      <dgm:spPr/>
      <dgm:t>
        <a:bodyPr/>
        <a:lstStyle/>
        <a:p>
          <a:endParaRPr lang="en-US"/>
        </a:p>
      </dgm:t>
    </dgm:pt>
    <dgm:pt modelId="{F226D570-62F3-4791-9355-2DA3BA71A673}" type="pres">
      <dgm:prSet presAssocID="{F5BB4557-D8B2-4F48-B70A-FE382F3489AF}" presName="sibTrans" presStyleCnt="0"/>
      <dgm:spPr/>
    </dgm:pt>
    <dgm:pt modelId="{3B967D23-1E5A-41F5-B1AD-EA81038EA953}" type="pres">
      <dgm:prSet presAssocID="{18F424B8-43F7-4C34-AA44-23F13495AE3C}" presName="compNode" presStyleCnt="0"/>
      <dgm:spPr/>
    </dgm:pt>
    <dgm:pt modelId="{E3D1A52E-BC62-417F-80E5-11E412459BAB}" type="pres">
      <dgm:prSet presAssocID="{18F424B8-43F7-4C34-AA44-23F13495AE3C}" presName="iconBgRect" presStyleLbl="bgShp" presStyleIdx="2" presStyleCnt="4"/>
      <dgm:spPr/>
    </dgm:pt>
    <dgm:pt modelId="{8CE42BE7-0719-440B-B96E-A2E9D24C7A34}" type="pres">
      <dgm:prSet presAssocID="{18F424B8-43F7-4C34-AA44-23F13495AE3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Body Builder"/>
        </a:ext>
      </dgm:extLst>
    </dgm:pt>
    <dgm:pt modelId="{AE39BD6F-A1FC-456B-A239-56F7B04615C0}" type="pres">
      <dgm:prSet presAssocID="{18F424B8-43F7-4C34-AA44-23F13495AE3C}" presName="spaceRect" presStyleCnt="0"/>
      <dgm:spPr/>
    </dgm:pt>
    <dgm:pt modelId="{84EB2D05-E2ED-4CE3-953F-71EB821D2918}" type="pres">
      <dgm:prSet presAssocID="{18F424B8-43F7-4C34-AA44-23F13495AE3C}" presName="textRect" presStyleLbl="revTx" presStyleIdx="2" presStyleCnt="4">
        <dgm:presLayoutVars>
          <dgm:chMax val="1"/>
          <dgm:chPref val="1"/>
        </dgm:presLayoutVars>
      </dgm:prSet>
      <dgm:spPr/>
      <dgm:t>
        <a:bodyPr/>
        <a:lstStyle/>
        <a:p>
          <a:endParaRPr lang="en-US"/>
        </a:p>
      </dgm:t>
    </dgm:pt>
    <dgm:pt modelId="{06D6C79F-11CE-4358-98AB-9A31F92410AB}" type="pres">
      <dgm:prSet presAssocID="{CF64CB22-2E19-4FCC-A136-B1DA73301D0A}" presName="sibTrans" presStyleCnt="0"/>
      <dgm:spPr/>
    </dgm:pt>
    <dgm:pt modelId="{332E63E3-4BE8-4DD8-83F4-E7E35D9A5A99}" type="pres">
      <dgm:prSet presAssocID="{08F46804-8594-41B6-B984-ABD75E66CBA0}" presName="compNode" presStyleCnt="0"/>
      <dgm:spPr/>
    </dgm:pt>
    <dgm:pt modelId="{F71C157D-81BD-43D6-9462-9C9C9AA9DC44}" type="pres">
      <dgm:prSet presAssocID="{08F46804-8594-41B6-B984-ABD75E66CBA0}" presName="iconBgRect" presStyleLbl="bgShp" presStyleIdx="3" presStyleCnt="4"/>
      <dgm:spPr/>
    </dgm:pt>
    <dgm:pt modelId="{12F2A076-1837-4752-A0E2-A5ECA1115D92}" type="pres">
      <dgm:prSet presAssocID="{08F46804-8594-41B6-B984-ABD75E66CBA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Check List"/>
        </a:ext>
      </dgm:extLst>
    </dgm:pt>
    <dgm:pt modelId="{668DF8F0-1121-4012-9368-F988463DF118}" type="pres">
      <dgm:prSet presAssocID="{08F46804-8594-41B6-B984-ABD75E66CBA0}" presName="spaceRect" presStyleCnt="0"/>
      <dgm:spPr/>
    </dgm:pt>
    <dgm:pt modelId="{B4ED6723-4C95-47A1-AEC5-03F10886FC7F}" type="pres">
      <dgm:prSet presAssocID="{08F46804-8594-41B6-B984-ABD75E66CBA0}" presName="textRect" presStyleLbl="revTx" presStyleIdx="3" presStyleCnt="4">
        <dgm:presLayoutVars>
          <dgm:chMax val="1"/>
          <dgm:chPref val="1"/>
        </dgm:presLayoutVars>
      </dgm:prSet>
      <dgm:spPr/>
      <dgm:t>
        <a:bodyPr/>
        <a:lstStyle/>
        <a:p>
          <a:endParaRPr lang="en-US"/>
        </a:p>
      </dgm:t>
    </dgm:pt>
  </dgm:ptLst>
  <dgm:cxnLst>
    <dgm:cxn modelId="{543C1685-1862-4936-8FDE-1DDD860D5859}" type="presOf" srcId="{18F424B8-43F7-4C34-AA44-23F13495AE3C}" destId="{84EB2D05-E2ED-4CE3-953F-71EB821D2918}" srcOrd="0" destOrd="0" presId="urn:microsoft.com/office/officeart/2018/5/layout/IconCircleLabelList"/>
    <dgm:cxn modelId="{68FDF873-9E86-4427-99FA-E6A9E693BE3D}" type="presOf" srcId="{61014801-C8E2-451C-BB39-2B4051470099}" destId="{25A4ACB7-73F2-410C-9CF7-C61CF2064A34}" srcOrd="0" destOrd="0" presId="urn:microsoft.com/office/officeart/2018/5/layout/IconCircleLabelList"/>
    <dgm:cxn modelId="{D195DD64-D87F-4B70-886E-D7ED82B8AD34}" srcId="{6A8B6F98-04F7-4203-B5BC-7C0C42915402}" destId="{61014801-C8E2-451C-BB39-2B4051470099}" srcOrd="0" destOrd="0" parTransId="{33D7471C-F3C2-4C2D-AC19-1510B4B31C52}" sibTransId="{BF356642-CD9C-4459-BECA-F4B8D880596D}"/>
    <dgm:cxn modelId="{AAEAA00E-DF8E-42A5-B10A-E8265B87FA85}" type="presOf" srcId="{6A8B6F98-04F7-4203-B5BC-7C0C42915402}" destId="{A92DE452-D5FF-4280-A2C1-B0688802A7E8}" srcOrd="0" destOrd="0" presId="urn:microsoft.com/office/officeart/2018/5/layout/IconCircleLabelList"/>
    <dgm:cxn modelId="{11B12224-B589-4965-B200-83548657F130}" srcId="{6A8B6F98-04F7-4203-B5BC-7C0C42915402}" destId="{18F424B8-43F7-4C34-AA44-23F13495AE3C}" srcOrd="2" destOrd="0" parTransId="{22F6E18B-659A-4696-95F7-2E9D63A7798D}" sibTransId="{CF64CB22-2E19-4FCC-A136-B1DA73301D0A}"/>
    <dgm:cxn modelId="{CA9D8DE1-CA1B-4041-A63D-BCC5039EBBC6}" type="presOf" srcId="{08F46804-8594-41B6-B984-ABD75E66CBA0}" destId="{B4ED6723-4C95-47A1-AEC5-03F10886FC7F}" srcOrd="0" destOrd="0" presId="urn:microsoft.com/office/officeart/2018/5/layout/IconCircleLabelList"/>
    <dgm:cxn modelId="{C7821FC3-3C19-4AFA-9D60-B0167DBBB828}" srcId="{6A8B6F98-04F7-4203-B5BC-7C0C42915402}" destId="{BC78FE3E-A471-4D7C-A98B-59802AECCFBD}" srcOrd="1" destOrd="0" parTransId="{00355625-D83E-48D1-94F8-C92F5F5676ED}" sibTransId="{F5BB4557-D8B2-4F48-B70A-FE382F3489AF}"/>
    <dgm:cxn modelId="{DA3DB17C-2AFA-4288-9B35-6009631CF53A}" type="presOf" srcId="{BC78FE3E-A471-4D7C-A98B-59802AECCFBD}" destId="{2C326AB4-1550-4BE4-B953-E3291BBE2CE3}" srcOrd="0" destOrd="0" presId="urn:microsoft.com/office/officeart/2018/5/layout/IconCircleLabelList"/>
    <dgm:cxn modelId="{678A7A1C-78D8-4A88-BD13-56C4D533E516}" srcId="{6A8B6F98-04F7-4203-B5BC-7C0C42915402}" destId="{08F46804-8594-41B6-B984-ABD75E66CBA0}" srcOrd="3" destOrd="0" parTransId="{8E6C26A1-B0E1-4EFB-B7E3-28C0A57F18E2}" sibTransId="{99D06CD4-3947-4DDD-A41A-4B863DA43378}"/>
    <dgm:cxn modelId="{9E2B7A7B-21ED-4CAB-8611-E2497F8CE5FB}" type="presParOf" srcId="{A92DE452-D5FF-4280-A2C1-B0688802A7E8}" destId="{CC5332F9-4BB5-42B0-BED7-F47D36CDC5C0}" srcOrd="0" destOrd="0" presId="urn:microsoft.com/office/officeart/2018/5/layout/IconCircleLabelList"/>
    <dgm:cxn modelId="{36B1649C-FF05-48A3-B476-C838B88EFDD7}" type="presParOf" srcId="{CC5332F9-4BB5-42B0-BED7-F47D36CDC5C0}" destId="{76CCB053-8BB5-4D73-B5BB-EC26BFB8713E}" srcOrd="0" destOrd="0" presId="urn:microsoft.com/office/officeart/2018/5/layout/IconCircleLabelList"/>
    <dgm:cxn modelId="{BF61AD25-C308-411D-915E-C6750DA08335}" type="presParOf" srcId="{CC5332F9-4BB5-42B0-BED7-F47D36CDC5C0}" destId="{CA0A1B7D-7FDF-4D61-9A41-701CCCFABEB9}" srcOrd="1" destOrd="0" presId="urn:microsoft.com/office/officeart/2018/5/layout/IconCircleLabelList"/>
    <dgm:cxn modelId="{078C00B8-FD7E-424E-B908-0F3A81B03262}" type="presParOf" srcId="{CC5332F9-4BB5-42B0-BED7-F47D36CDC5C0}" destId="{B9427F2E-9587-470B-9322-CC643CC41173}" srcOrd="2" destOrd="0" presId="urn:microsoft.com/office/officeart/2018/5/layout/IconCircleLabelList"/>
    <dgm:cxn modelId="{16FC8E4C-1336-4912-85B0-238C824D5570}" type="presParOf" srcId="{CC5332F9-4BB5-42B0-BED7-F47D36CDC5C0}" destId="{25A4ACB7-73F2-410C-9CF7-C61CF2064A34}" srcOrd="3" destOrd="0" presId="urn:microsoft.com/office/officeart/2018/5/layout/IconCircleLabelList"/>
    <dgm:cxn modelId="{4EB7669E-6F7C-4BB9-8C60-0493A980BC87}" type="presParOf" srcId="{A92DE452-D5FF-4280-A2C1-B0688802A7E8}" destId="{6B237E92-BD2B-4502-9D61-091140839A09}" srcOrd="1" destOrd="0" presId="urn:microsoft.com/office/officeart/2018/5/layout/IconCircleLabelList"/>
    <dgm:cxn modelId="{83E38964-EF02-4B99-B310-3152EF321D84}" type="presParOf" srcId="{A92DE452-D5FF-4280-A2C1-B0688802A7E8}" destId="{F9302E68-3E68-42A7-813F-76A1C60C1436}" srcOrd="2" destOrd="0" presId="urn:microsoft.com/office/officeart/2018/5/layout/IconCircleLabelList"/>
    <dgm:cxn modelId="{FC396C48-616E-4E40-9B92-6A13ACB62F4F}" type="presParOf" srcId="{F9302E68-3E68-42A7-813F-76A1C60C1436}" destId="{19047BFA-7CA7-42FB-9ABC-D059FEBE0200}" srcOrd="0" destOrd="0" presId="urn:microsoft.com/office/officeart/2018/5/layout/IconCircleLabelList"/>
    <dgm:cxn modelId="{5E58E2CE-47C7-4DCE-9633-273416D420CD}" type="presParOf" srcId="{F9302E68-3E68-42A7-813F-76A1C60C1436}" destId="{5EFA6443-9619-4307-BED2-7DCD631EB7D8}" srcOrd="1" destOrd="0" presId="urn:microsoft.com/office/officeart/2018/5/layout/IconCircleLabelList"/>
    <dgm:cxn modelId="{B8B55E23-C1F7-4029-9375-54D6A18B3D39}" type="presParOf" srcId="{F9302E68-3E68-42A7-813F-76A1C60C1436}" destId="{88FA5EAA-5805-4C9E-AEF0-C99C0BE422C6}" srcOrd="2" destOrd="0" presId="urn:microsoft.com/office/officeart/2018/5/layout/IconCircleLabelList"/>
    <dgm:cxn modelId="{5D6BC963-7A64-45D8-A790-D41915A87F3F}" type="presParOf" srcId="{F9302E68-3E68-42A7-813F-76A1C60C1436}" destId="{2C326AB4-1550-4BE4-B953-E3291BBE2CE3}" srcOrd="3" destOrd="0" presId="urn:microsoft.com/office/officeart/2018/5/layout/IconCircleLabelList"/>
    <dgm:cxn modelId="{7F67CE08-B5B5-4876-A3DE-473F15CC43A0}" type="presParOf" srcId="{A92DE452-D5FF-4280-A2C1-B0688802A7E8}" destId="{F226D570-62F3-4791-9355-2DA3BA71A673}" srcOrd="3" destOrd="0" presId="urn:microsoft.com/office/officeart/2018/5/layout/IconCircleLabelList"/>
    <dgm:cxn modelId="{507C6AA0-6626-469D-A2A2-D8DD8DA3218A}" type="presParOf" srcId="{A92DE452-D5FF-4280-A2C1-B0688802A7E8}" destId="{3B967D23-1E5A-41F5-B1AD-EA81038EA953}" srcOrd="4" destOrd="0" presId="urn:microsoft.com/office/officeart/2018/5/layout/IconCircleLabelList"/>
    <dgm:cxn modelId="{A6824C06-20E6-433E-938E-7C70DCC43571}" type="presParOf" srcId="{3B967D23-1E5A-41F5-B1AD-EA81038EA953}" destId="{E3D1A52E-BC62-417F-80E5-11E412459BAB}" srcOrd="0" destOrd="0" presId="urn:microsoft.com/office/officeart/2018/5/layout/IconCircleLabelList"/>
    <dgm:cxn modelId="{4475A17E-F9F4-48BB-A007-29B8BBEA8F6E}" type="presParOf" srcId="{3B967D23-1E5A-41F5-B1AD-EA81038EA953}" destId="{8CE42BE7-0719-440B-B96E-A2E9D24C7A34}" srcOrd="1" destOrd="0" presId="urn:microsoft.com/office/officeart/2018/5/layout/IconCircleLabelList"/>
    <dgm:cxn modelId="{A113302C-2249-4288-8EEF-9E8C5E6586A3}" type="presParOf" srcId="{3B967D23-1E5A-41F5-B1AD-EA81038EA953}" destId="{AE39BD6F-A1FC-456B-A239-56F7B04615C0}" srcOrd="2" destOrd="0" presId="urn:microsoft.com/office/officeart/2018/5/layout/IconCircleLabelList"/>
    <dgm:cxn modelId="{F10D7023-22A2-4277-A376-27CC6B510D63}" type="presParOf" srcId="{3B967D23-1E5A-41F5-B1AD-EA81038EA953}" destId="{84EB2D05-E2ED-4CE3-953F-71EB821D2918}" srcOrd="3" destOrd="0" presId="urn:microsoft.com/office/officeart/2018/5/layout/IconCircleLabelList"/>
    <dgm:cxn modelId="{7CD5D3D8-6A85-473B-B847-308A57258949}" type="presParOf" srcId="{A92DE452-D5FF-4280-A2C1-B0688802A7E8}" destId="{06D6C79F-11CE-4358-98AB-9A31F92410AB}" srcOrd="5" destOrd="0" presId="urn:microsoft.com/office/officeart/2018/5/layout/IconCircleLabelList"/>
    <dgm:cxn modelId="{5E526C75-9433-4219-B4E0-438A39ADB8A4}" type="presParOf" srcId="{A92DE452-D5FF-4280-A2C1-B0688802A7E8}" destId="{332E63E3-4BE8-4DD8-83F4-E7E35D9A5A99}" srcOrd="6" destOrd="0" presId="urn:microsoft.com/office/officeart/2018/5/layout/IconCircleLabelList"/>
    <dgm:cxn modelId="{605BF0E7-2571-4438-BE08-B23C9F19F724}" type="presParOf" srcId="{332E63E3-4BE8-4DD8-83F4-E7E35D9A5A99}" destId="{F71C157D-81BD-43D6-9462-9C9C9AA9DC44}" srcOrd="0" destOrd="0" presId="urn:microsoft.com/office/officeart/2018/5/layout/IconCircleLabelList"/>
    <dgm:cxn modelId="{29A4CF5B-EC55-4DF8-A7EF-626EA66EB91D}" type="presParOf" srcId="{332E63E3-4BE8-4DD8-83F4-E7E35D9A5A99}" destId="{12F2A076-1837-4752-A0E2-A5ECA1115D92}" srcOrd="1" destOrd="0" presId="urn:microsoft.com/office/officeart/2018/5/layout/IconCircleLabelList"/>
    <dgm:cxn modelId="{95B09EAB-8D28-4A8A-BFEE-EAF2AD4EFCA1}" type="presParOf" srcId="{332E63E3-4BE8-4DD8-83F4-E7E35D9A5A99}" destId="{668DF8F0-1121-4012-9368-F988463DF118}" srcOrd="2" destOrd="0" presId="urn:microsoft.com/office/officeart/2018/5/layout/IconCircleLabelList"/>
    <dgm:cxn modelId="{BBE7931E-FA44-48C0-BA38-C1F54EF91006}" type="presParOf" srcId="{332E63E3-4BE8-4DD8-83F4-E7E35D9A5A99}" destId="{B4ED6723-4C95-47A1-AEC5-03F10886FC7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BA2B8F-EBC4-46FD-A778-71EA6CD2E4F9}"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796A434A-69E3-4F9F-B91A-E03267760F6B}">
      <dgm:prSet/>
      <dgm:spPr/>
      <dgm:t>
        <a:bodyPr/>
        <a:lstStyle/>
        <a:p>
          <a:r>
            <a:rPr lang="en-US"/>
            <a:t>All staff and students should feel supported and safe</a:t>
          </a:r>
        </a:p>
      </dgm:t>
    </dgm:pt>
    <dgm:pt modelId="{21203E88-82DB-417A-ACA7-3FB70392722B}" type="parTrans" cxnId="{D9E04867-1FD1-464C-B106-4D4DDF52DC84}">
      <dgm:prSet/>
      <dgm:spPr/>
      <dgm:t>
        <a:bodyPr/>
        <a:lstStyle/>
        <a:p>
          <a:endParaRPr lang="en-US"/>
        </a:p>
      </dgm:t>
    </dgm:pt>
    <dgm:pt modelId="{EE586275-4C76-4AC1-ACD6-7396C47B7539}" type="sibTrans" cxnId="{D9E04867-1FD1-464C-B106-4D4DDF52DC84}">
      <dgm:prSet phldrT="1" phldr="0"/>
      <dgm:spPr/>
      <dgm:t>
        <a:bodyPr/>
        <a:lstStyle/>
        <a:p>
          <a:endParaRPr lang="en-US"/>
        </a:p>
      </dgm:t>
    </dgm:pt>
    <dgm:pt modelId="{D7EF4BE2-756E-4EF3-81D3-FF41F2252D79}">
      <dgm:prSet/>
      <dgm:spPr/>
      <dgm:t>
        <a:bodyPr/>
        <a:lstStyle/>
        <a:p>
          <a:r>
            <a:rPr lang="en-US"/>
            <a:t>Behavior is an expression of need</a:t>
          </a:r>
        </a:p>
      </dgm:t>
    </dgm:pt>
    <dgm:pt modelId="{943C4D12-5BD5-45F1-93C7-DFCD361BD826}" type="parTrans" cxnId="{E6060A33-E52C-458E-B7D3-76E0586206BA}">
      <dgm:prSet/>
      <dgm:spPr/>
      <dgm:t>
        <a:bodyPr/>
        <a:lstStyle/>
        <a:p>
          <a:endParaRPr lang="en-US"/>
        </a:p>
      </dgm:t>
    </dgm:pt>
    <dgm:pt modelId="{89832501-8DE8-4E97-9B19-29F5A7CE10BE}" type="sibTrans" cxnId="{E6060A33-E52C-458E-B7D3-76E0586206BA}">
      <dgm:prSet phldrT="2" phldr="0"/>
      <dgm:spPr/>
      <dgm:t>
        <a:bodyPr/>
        <a:lstStyle/>
        <a:p>
          <a:endParaRPr lang="en-US"/>
        </a:p>
      </dgm:t>
    </dgm:pt>
    <dgm:pt modelId="{A28B62D4-7686-4E0B-B6E1-4F5E0A8D8031}">
      <dgm:prSet/>
      <dgm:spPr/>
      <dgm:t>
        <a:bodyPr/>
        <a:lstStyle/>
        <a:p>
          <a:r>
            <a:rPr lang="en-US"/>
            <a:t>Keep in mind the ultimate goal </a:t>
          </a:r>
        </a:p>
      </dgm:t>
    </dgm:pt>
    <dgm:pt modelId="{CA972F95-6D50-45BE-AB11-00E8EB7E0FB8}" type="parTrans" cxnId="{814027DE-CA28-4F5A-869A-C5302632D316}">
      <dgm:prSet/>
      <dgm:spPr/>
      <dgm:t>
        <a:bodyPr/>
        <a:lstStyle/>
        <a:p>
          <a:endParaRPr lang="en-US"/>
        </a:p>
      </dgm:t>
    </dgm:pt>
    <dgm:pt modelId="{B3C6F497-1651-4690-90D6-20B6AF0EAEED}" type="sibTrans" cxnId="{814027DE-CA28-4F5A-869A-C5302632D316}">
      <dgm:prSet phldrT="3" phldr="0"/>
      <dgm:spPr/>
      <dgm:t>
        <a:bodyPr/>
        <a:lstStyle/>
        <a:p>
          <a:endParaRPr lang="en-US"/>
        </a:p>
      </dgm:t>
    </dgm:pt>
    <dgm:pt modelId="{761AFE0E-E9EC-4F25-A493-18286B5CC74F}">
      <dgm:prSet/>
      <dgm:spPr/>
      <dgm:t>
        <a:bodyPr/>
        <a:lstStyle/>
        <a:p>
          <a:r>
            <a:rPr lang="en-US"/>
            <a:t>All Students deserve to be viewed with strength </a:t>
          </a:r>
        </a:p>
      </dgm:t>
    </dgm:pt>
    <dgm:pt modelId="{074427C6-4AEC-4615-8A49-275BC68B750C}" type="parTrans" cxnId="{562160B1-D5C4-4026-9F38-F263E2B07E96}">
      <dgm:prSet/>
      <dgm:spPr/>
      <dgm:t>
        <a:bodyPr/>
        <a:lstStyle/>
        <a:p>
          <a:endParaRPr lang="en-US"/>
        </a:p>
      </dgm:t>
    </dgm:pt>
    <dgm:pt modelId="{7512DA33-9A90-49B2-9ADF-1AE2C9AF38D3}" type="sibTrans" cxnId="{562160B1-D5C4-4026-9F38-F263E2B07E96}">
      <dgm:prSet phldrT="4" phldr="0"/>
      <dgm:spPr/>
      <dgm:t>
        <a:bodyPr/>
        <a:lstStyle/>
        <a:p>
          <a:endParaRPr lang="en-US"/>
        </a:p>
      </dgm:t>
    </dgm:pt>
    <dgm:pt modelId="{C98EED2C-CAAC-4D5E-B4F2-2E9D5F7B715A}">
      <dgm:prSet/>
      <dgm:spPr/>
      <dgm:t>
        <a:bodyPr/>
        <a:lstStyle/>
        <a:p>
          <a:r>
            <a:rPr lang="en-US"/>
            <a:t>No Simple Solutions students must be included in the process </a:t>
          </a:r>
        </a:p>
      </dgm:t>
    </dgm:pt>
    <dgm:pt modelId="{1E79AEF0-ABCE-49EE-B59E-A7273975A834}" type="parTrans" cxnId="{65221269-11BF-4A98-9990-5D9FBEB6F8B7}">
      <dgm:prSet/>
      <dgm:spPr/>
      <dgm:t>
        <a:bodyPr/>
        <a:lstStyle/>
        <a:p>
          <a:endParaRPr lang="en-US"/>
        </a:p>
      </dgm:t>
    </dgm:pt>
    <dgm:pt modelId="{1658A53A-0185-461A-924D-F6A61B3DF25A}" type="sibTrans" cxnId="{65221269-11BF-4A98-9990-5D9FBEB6F8B7}">
      <dgm:prSet phldrT="5" phldr="0"/>
      <dgm:spPr/>
      <dgm:t>
        <a:bodyPr/>
        <a:lstStyle/>
        <a:p>
          <a:endParaRPr lang="en-US"/>
        </a:p>
      </dgm:t>
    </dgm:pt>
    <dgm:pt modelId="{BFCD604B-65F5-4AB5-924A-F4B2F810334C}" type="pres">
      <dgm:prSet presAssocID="{27BA2B8F-EBC4-46FD-A778-71EA6CD2E4F9}" presName="Name0" presStyleCnt="0">
        <dgm:presLayoutVars>
          <dgm:animLvl val="lvl"/>
          <dgm:resizeHandles val="exact"/>
        </dgm:presLayoutVars>
      </dgm:prSet>
      <dgm:spPr/>
      <dgm:t>
        <a:bodyPr/>
        <a:lstStyle/>
        <a:p>
          <a:endParaRPr lang="en-US"/>
        </a:p>
      </dgm:t>
    </dgm:pt>
    <dgm:pt modelId="{EFE57580-2A54-44D9-8C13-9DC2B3B79D6B}" type="pres">
      <dgm:prSet presAssocID="{796A434A-69E3-4F9F-B91A-E03267760F6B}" presName="compositeNode" presStyleCnt="0">
        <dgm:presLayoutVars>
          <dgm:bulletEnabled val="1"/>
        </dgm:presLayoutVars>
      </dgm:prSet>
      <dgm:spPr/>
    </dgm:pt>
    <dgm:pt modelId="{4B75BB18-4812-455B-881E-B5A032C7E551}" type="pres">
      <dgm:prSet presAssocID="{796A434A-69E3-4F9F-B91A-E03267760F6B}" presName="bgRect" presStyleLbl="alignNode1" presStyleIdx="0" presStyleCnt="5"/>
      <dgm:spPr/>
      <dgm:t>
        <a:bodyPr/>
        <a:lstStyle/>
        <a:p>
          <a:endParaRPr lang="en-US"/>
        </a:p>
      </dgm:t>
    </dgm:pt>
    <dgm:pt modelId="{0D40EFB6-6F08-4492-933E-3887F89AAADB}" type="pres">
      <dgm:prSet presAssocID="{EE586275-4C76-4AC1-ACD6-7396C47B7539}" presName="sibTransNodeRect" presStyleLbl="alignNode1" presStyleIdx="0" presStyleCnt="5">
        <dgm:presLayoutVars>
          <dgm:chMax val="0"/>
          <dgm:bulletEnabled val="1"/>
        </dgm:presLayoutVars>
      </dgm:prSet>
      <dgm:spPr/>
      <dgm:t>
        <a:bodyPr/>
        <a:lstStyle/>
        <a:p>
          <a:endParaRPr lang="en-US"/>
        </a:p>
      </dgm:t>
    </dgm:pt>
    <dgm:pt modelId="{14EB94FE-BC0E-4909-868B-02419D0D35B4}" type="pres">
      <dgm:prSet presAssocID="{796A434A-69E3-4F9F-B91A-E03267760F6B}" presName="nodeRect" presStyleLbl="alignNode1" presStyleIdx="0" presStyleCnt="5">
        <dgm:presLayoutVars>
          <dgm:bulletEnabled val="1"/>
        </dgm:presLayoutVars>
      </dgm:prSet>
      <dgm:spPr/>
      <dgm:t>
        <a:bodyPr/>
        <a:lstStyle/>
        <a:p>
          <a:endParaRPr lang="en-US"/>
        </a:p>
      </dgm:t>
    </dgm:pt>
    <dgm:pt modelId="{6B37C8FA-12E6-443E-BC0E-E74B2E7547B7}" type="pres">
      <dgm:prSet presAssocID="{EE586275-4C76-4AC1-ACD6-7396C47B7539}" presName="sibTrans" presStyleCnt="0"/>
      <dgm:spPr/>
    </dgm:pt>
    <dgm:pt modelId="{DAA44EC0-1D5A-40F0-9499-4B429CE6198D}" type="pres">
      <dgm:prSet presAssocID="{D7EF4BE2-756E-4EF3-81D3-FF41F2252D79}" presName="compositeNode" presStyleCnt="0">
        <dgm:presLayoutVars>
          <dgm:bulletEnabled val="1"/>
        </dgm:presLayoutVars>
      </dgm:prSet>
      <dgm:spPr/>
    </dgm:pt>
    <dgm:pt modelId="{81552640-639E-4C3B-92CB-08E777C9820D}" type="pres">
      <dgm:prSet presAssocID="{D7EF4BE2-756E-4EF3-81D3-FF41F2252D79}" presName="bgRect" presStyleLbl="alignNode1" presStyleIdx="1" presStyleCnt="5"/>
      <dgm:spPr/>
      <dgm:t>
        <a:bodyPr/>
        <a:lstStyle/>
        <a:p>
          <a:endParaRPr lang="en-US"/>
        </a:p>
      </dgm:t>
    </dgm:pt>
    <dgm:pt modelId="{250A26FD-9B38-4D8F-9DBC-5E820A344DEB}" type="pres">
      <dgm:prSet presAssocID="{89832501-8DE8-4E97-9B19-29F5A7CE10BE}" presName="sibTransNodeRect" presStyleLbl="alignNode1" presStyleIdx="1" presStyleCnt="5">
        <dgm:presLayoutVars>
          <dgm:chMax val="0"/>
          <dgm:bulletEnabled val="1"/>
        </dgm:presLayoutVars>
      </dgm:prSet>
      <dgm:spPr/>
      <dgm:t>
        <a:bodyPr/>
        <a:lstStyle/>
        <a:p>
          <a:endParaRPr lang="en-US"/>
        </a:p>
      </dgm:t>
    </dgm:pt>
    <dgm:pt modelId="{C5987532-131F-4076-A63D-C2B292189856}" type="pres">
      <dgm:prSet presAssocID="{D7EF4BE2-756E-4EF3-81D3-FF41F2252D79}" presName="nodeRect" presStyleLbl="alignNode1" presStyleIdx="1" presStyleCnt="5">
        <dgm:presLayoutVars>
          <dgm:bulletEnabled val="1"/>
        </dgm:presLayoutVars>
      </dgm:prSet>
      <dgm:spPr/>
      <dgm:t>
        <a:bodyPr/>
        <a:lstStyle/>
        <a:p>
          <a:endParaRPr lang="en-US"/>
        </a:p>
      </dgm:t>
    </dgm:pt>
    <dgm:pt modelId="{5CD46A42-CA37-4740-B0E6-0FE7F4DAC77A}" type="pres">
      <dgm:prSet presAssocID="{89832501-8DE8-4E97-9B19-29F5A7CE10BE}" presName="sibTrans" presStyleCnt="0"/>
      <dgm:spPr/>
    </dgm:pt>
    <dgm:pt modelId="{DBD9A528-8799-455F-B4BA-BF665740BE01}" type="pres">
      <dgm:prSet presAssocID="{A28B62D4-7686-4E0B-B6E1-4F5E0A8D8031}" presName="compositeNode" presStyleCnt="0">
        <dgm:presLayoutVars>
          <dgm:bulletEnabled val="1"/>
        </dgm:presLayoutVars>
      </dgm:prSet>
      <dgm:spPr/>
    </dgm:pt>
    <dgm:pt modelId="{0FEDA8FA-2C6B-451D-A093-1BC0E50027AF}" type="pres">
      <dgm:prSet presAssocID="{A28B62D4-7686-4E0B-B6E1-4F5E0A8D8031}" presName="bgRect" presStyleLbl="alignNode1" presStyleIdx="2" presStyleCnt="5"/>
      <dgm:spPr/>
      <dgm:t>
        <a:bodyPr/>
        <a:lstStyle/>
        <a:p>
          <a:endParaRPr lang="en-US"/>
        </a:p>
      </dgm:t>
    </dgm:pt>
    <dgm:pt modelId="{66B1B160-79F3-4E9C-9393-611076DBB25F}" type="pres">
      <dgm:prSet presAssocID="{B3C6F497-1651-4690-90D6-20B6AF0EAEED}" presName="sibTransNodeRect" presStyleLbl="alignNode1" presStyleIdx="2" presStyleCnt="5">
        <dgm:presLayoutVars>
          <dgm:chMax val="0"/>
          <dgm:bulletEnabled val="1"/>
        </dgm:presLayoutVars>
      </dgm:prSet>
      <dgm:spPr/>
      <dgm:t>
        <a:bodyPr/>
        <a:lstStyle/>
        <a:p>
          <a:endParaRPr lang="en-US"/>
        </a:p>
      </dgm:t>
    </dgm:pt>
    <dgm:pt modelId="{1CA2FA40-C436-4FAD-A10D-1A09988469DB}" type="pres">
      <dgm:prSet presAssocID="{A28B62D4-7686-4E0B-B6E1-4F5E0A8D8031}" presName="nodeRect" presStyleLbl="alignNode1" presStyleIdx="2" presStyleCnt="5">
        <dgm:presLayoutVars>
          <dgm:bulletEnabled val="1"/>
        </dgm:presLayoutVars>
      </dgm:prSet>
      <dgm:spPr/>
      <dgm:t>
        <a:bodyPr/>
        <a:lstStyle/>
        <a:p>
          <a:endParaRPr lang="en-US"/>
        </a:p>
      </dgm:t>
    </dgm:pt>
    <dgm:pt modelId="{226BA811-143B-400C-B4B0-BE37E5DD75B9}" type="pres">
      <dgm:prSet presAssocID="{B3C6F497-1651-4690-90D6-20B6AF0EAEED}" presName="sibTrans" presStyleCnt="0"/>
      <dgm:spPr/>
    </dgm:pt>
    <dgm:pt modelId="{44183E3F-0440-465F-B3A6-76DC52D30159}" type="pres">
      <dgm:prSet presAssocID="{761AFE0E-E9EC-4F25-A493-18286B5CC74F}" presName="compositeNode" presStyleCnt="0">
        <dgm:presLayoutVars>
          <dgm:bulletEnabled val="1"/>
        </dgm:presLayoutVars>
      </dgm:prSet>
      <dgm:spPr/>
    </dgm:pt>
    <dgm:pt modelId="{BDCB59BB-A9B2-4FFE-8C15-D48615184F72}" type="pres">
      <dgm:prSet presAssocID="{761AFE0E-E9EC-4F25-A493-18286B5CC74F}" presName="bgRect" presStyleLbl="alignNode1" presStyleIdx="3" presStyleCnt="5"/>
      <dgm:spPr/>
      <dgm:t>
        <a:bodyPr/>
        <a:lstStyle/>
        <a:p>
          <a:endParaRPr lang="en-US"/>
        </a:p>
      </dgm:t>
    </dgm:pt>
    <dgm:pt modelId="{74B077B6-962A-430B-9F07-8B0F3CE6F96E}" type="pres">
      <dgm:prSet presAssocID="{7512DA33-9A90-49B2-9ADF-1AE2C9AF38D3}" presName="sibTransNodeRect" presStyleLbl="alignNode1" presStyleIdx="3" presStyleCnt="5">
        <dgm:presLayoutVars>
          <dgm:chMax val="0"/>
          <dgm:bulletEnabled val="1"/>
        </dgm:presLayoutVars>
      </dgm:prSet>
      <dgm:spPr/>
      <dgm:t>
        <a:bodyPr/>
        <a:lstStyle/>
        <a:p>
          <a:endParaRPr lang="en-US"/>
        </a:p>
      </dgm:t>
    </dgm:pt>
    <dgm:pt modelId="{276D05A3-D537-44DC-8FC3-6B7349CD409B}" type="pres">
      <dgm:prSet presAssocID="{761AFE0E-E9EC-4F25-A493-18286B5CC74F}" presName="nodeRect" presStyleLbl="alignNode1" presStyleIdx="3" presStyleCnt="5">
        <dgm:presLayoutVars>
          <dgm:bulletEnabled val="1"/>
        </dgm:presLayoutVars>
      </dgm:prSet>
      <dgm:spPr/>
      <dgm:t>
        <a:bodyPr/>
        <a:lstStyle/>
        <a:p>
          <a:endParaRPr lang="en-US"/>
        </a:p>
      </dgm:t>
    </dgm:pt>
    <dgm:pt modelId="{B4DF7FBD-CFE4-4E72-97A7-B4E5B6134794}" type="pres">
      <dgm:prSet presAssocID="{7512DA33-9A90-49B2-9ADF-1AE2C9AF38D3}" presName="sibTrans" presStyleCnt="0"/>
      <dgm:spPr/>
    </dgm:pt>
    <dgm:pt modelId="{CCA6682E-FD56-4411-8DE3-E3B068829FB1}" type="pres">
      <dgm:prSet presAssocID="{C98EED2C-CAAC-4D5E-B4F2-2E9D5F7B715A}" presName="compositeNode" presStyleCnt="0">
        <dgm:presLayoutVars>
          <dgm:bulletEnabled val="1"/>
        </dgm:presLayoutVars>
      </dgm:prSet>
      <dgm:spPr/>
    </dgm:pt>
    <dgm:pt modelId="{737B6780-4C4A-4B04-B3B5-4922AC743F3A}" type="pres">
      <dgm:prSet presAssocID="{C98EED2C-CAAC-4D5E-B4F2-2E9D5F7B715A}" presName="bgRect" presStyleLbl="alignNode1" presStyleIdx="4" presStyleCnt="5"/>
      <dgm:spPr/>
      <dgm:t>
        <a:bodyPr/>
        <a:lstStyle/>
        <a:p>
          <a:endParaRPr lang="en-US"/>
        </a:p>
      </dgm:t>
    </dgm:pt>
    <dgm:pt modelId="{2A26A888-4AB8-408F-897B-D44BEEC284C9}" type="pres">
      <dgm:prSet presAssocID="{1658A53A-0185-461A-924D-F6A61B3DF25A}" presName="sibTransNodeRect" presStyleLbl="alignNode1" presStyleIdx="4" presStyleCnt="5">
        <dgm:presLayoutVars>
          <dgm:chMax val="0"/>
          <dgm:bulletEnabled val="1"/>
        </dgm:presLayoutVars>
      </dgm:prSet>
      <dgm:spPr/>
      <dgm:t>
        <a:bodyPr/>
        <a:lstStyle/>
        <a:p>
          <a:endParaRPr lang="en-US"/>
        </a:p>
      </dgm:t>
    </dgm:pt>
    <dgm:pt modelId="{394982A1-AB96-4247-8A8F-B4D5E7AC4862}" type="pres">
      <dgm:prSet presAssocID="{C98EED2C-CAAC-4D5E-B4F2-2E9D5F7B715A}" presName="nodeRect" presStyleLbl="alignNode1" presStyleIdx="4" presStyleCnt="5">
        <dgm:presLayoutVars>
          <dgm:bulletEnabled val="1"/>
        </dgm:presLayoutVars>
      </dgm:prSet>
      <dgm:spPr/>
      <dgm:t>
        <a:bodyPr/>
        <a:lstStyle/>
        <a:p>
          <a:endParaRPr lang="en-US"/>
        </a:p>
      </dgm:t>
    </dgm:pt>
  </dgm:ptLst>
  <dgm:cxnLst>
    <dgm:cxn modelId="{A55053FE-3333-4BCC-B69B-F0F4301924BC}" type="presOf" srcId="{D7EF4BE2-756E-4EF3-81D3-FF41F2252D79}" destId="{C5987532-131F-4076-A63D-C2B292189856}" srcOrd="1" destOrd="0" presId="urn:microsoft.com/office/officeart/2016/7/layout/LinearBlockProcessNumbered"/>
    <dgm:cxn modelId="{B33E1A1F-BC31-49B3-8692-83A087719507}" type="presOf" srcId="{761AFE0E-E9EC-4F25-A493-18286B5CC74F}" destId="{276D05A3-D537-44DC-8FC3-6B7349CD409B}" srcOrd="1" destOrd="0" presId="urn:microsoft.com/office/officeart/2016/7/layout/LinearBlockProcessNumbered"/>
    <dgm:cxn modelId="{562160B1-D5C4-4026-9F38-F263E2B07E96}" srcId="{27BA2B8F-EBC4-46FD-A778-71EA6CD2E4F9}" destId="{761AFE0E-E9EC-4F25-A493-18286B5CC74F}" srcOrd="3" destOrd="0" parTransId="{074427C6-4AEC-4615-8A49-275BC68B750C}" sibTransId="{7512DA33-9A90-49B2-9ADF-1AE2C9AF38D3}"/>
    <dgm:cxn modelId="{8382ECCD-D516-4875-A30A-4BDADDBAFA53}" type="presOf" srcId="{796A434A-69E3-4F9F-B91A-E03267760F6B}" destId="{4B75BB18-4812-455B-881E-B5A032C7E551}" srcOrd="0" destOrd="0" presId="urn:microsoft.com/office/officeart/2016/7/layout/LinearBlockProcessNumbered"/>
    <dgm:cxn modelId="{65221269-11BF-4A98-9990-5D9FBEB6F8B7}" srcId="{27BA2B8F-EBC4-46FD-A778-71EA6CD2E4F9}" destId="{C98EED2C-CAAC-4D5E-B4F2-2E9D5F7B715A}" srcOrd="4" destOrd="0" parTransId="{1E79AEF0-ABCE-49EE-B59E-A7273975A834}" sibTransId="{1658A53A-0185-461A-924D-F6A61B3DF25A}"/>
    <dgm:cxn modelId="{E6F5B406-E58E-43A7-9620-1D98099FF619}" type="presOf" srcId="{761AFE0E-E9EC-4F25-A493-18286B5CC74F}" destId="{BDCB59BB-A9B2-4FFE-8C15-D48615184F72}" srcOrd="0" destOrd="0" presId="urn:microsoft.com/office/officeart/2016/7/layout/LinearBlockProcessNumbered"/>
    <dgm:cxn modelId="{F2D91A80-1971-4AB2-83F7-EF3FBF586DCC}" type="presOf" srcId="{EE586275-4C76-4AC1-ACD6-7396C47B7539}" destId="{0D40EFB6-6F08-4492-933E-3887F89AAADB}" srcOrd="0" destOrd="0" presId="urn:microsoft.com/office/officeart/2016/7/layout/LinearBlockProcessNumbered"/>
    <dgm:cxn modelId="{255C2EF5-1B9D-4AAB-8799-7A5EB2287F88}" type="presOf" srcId="{C98EED2C-CAAC-4D5E-B4F2-2E9D5F7B715A}" destId="{394982A1-AB96-4247-8A8F-B4D5E7AC4862}" srcOrd="1" destOrd="0" presId="urn:microsoft.com/office/officeart/2016/7/layout/LinearBlockProcessNumbered"/>
    <dgm:cxn modelId="{0D4599A0-1991-45B1-B674-8A08BF232E28}" type="presOf" srcId="{7512DA33-9A90-49B2-9ADF-1AE2C9AF38D3}" destId="{74B077B6-962A-430B-9F07-8B0F3CE6F96E}" srcOrd="0" destOrd="0" presId="urn:microsoft.com/office/officeart/2016/7/layout/LinearBlockProcessNumbered"/>
    <dgm:cxn modelId="{4FF1D19B-EA91-4426-AEC0-B77EDBFFC622}" type="presOf" srcId="{C98EED2C-CAAC-4D5E-B4F2-2E9D5F7B715A}" destId="{737B6780-4C4A-4B04-B3B5-4922AC743F3A}" srcOrd="0" destOrd="0" presId="urn:microsoft.com/office/officeart/2016/7/layout/LinearBlockProcessNumbered"/>
    <dgm:cxn modelId="{5A20DC63-71C5-41D0-8764-0524A4ED8C96}" type="presOf" srcId="{89832501-8DE8-4E97-9B19-29F5A7CE10BE}" destId="{250A26FD-9B38-4D8F-9DBC-5E820A344DEB}" srcOrd="0" destOrd="0" presId="urn:microsoft.com/office/officeart/2016/7/layout/LinearBlockProcessNumbered"/>
    <dgm:cxn modelId="{B8F2B492-EC9A-47A8-8958-27AE4C5D318F}" type="presOf" srcId="{D7EF4BE2-756E-4EF3-81D3-FF41F2252D79}" destId="{81552640-639E-4C3B-92CB-08E777C9820D}" srcOrd="0" destOrd="0" presId="urn:microsoft.com/office/officeart/2016/7/layout/LinearBlockProcessNumbered"/>
    <dgm:cxn modelId="{A9293112-50FD-45C5-A2B0-B61ACA3D1F7A}" type="presOf" srcId="{27BA2B8F-EBC4-46FD-A778-71EA6CD2E4F9}" destId="{BFCD604B-65F5-4AB5-924A-F4B2F810334C}" srcOrd="0" destOrd="0" presId="urn:microsoft.com/office/officeart/2016/7/layout/LinearBlockProcessNumbered"/>
    <dgm:cxn modelId="{D9E04867-1FD1-464C-B106-4D4DDF52DC84}" srcId="{27BA2B8F-EBC4-46FD-A778-71EA6CD2E4F9}" destId="{796A434A-69E3-4F9F-B91A-E03267760F6B}" srcOrd="0" destOrd="0" parTransId="{21203E88-82DB-417A-ACA7-3FB70392722B}" sibTransId="{EE586275-4C76-4AC1-ACD6-7396C47B7539}"/>
    <dgm:cxn modelId="{F53C571F-3F02-4F56-A6D6-195D14AE7FBD}" type="presOf" srcId="{796A434A-69E3-4F9F-B91A-E03267760F6B}" destId="{14EB94FE-BC0E-4909-868B-02419D0D35B4}" srcOrd="1" destOrd="0" presId="urn:microsoft.com/office/officeart/2016/7/layout/LinearBlockProcessNumbered"/>
    <dgm:cxn modelId="{814027DE-CA28-4F5A-869A-C5302632D316}" srcId="{27BA2B8F-EBC4-46FD-A778-71EA6CD2E4F9}" destId="{A28B62D4-7686-4E0B-B6E1-4F5E0A8D8031}" srcOrd="2" destOrd="0" parTransId="{CA972F95-6D50-45BE-AB11-00E8EB7E0FB8}" sibTransId="{B3C6F497-1651-4690-90D6-20B6AF0EAEED}"/>
    <dgm:cxn modelId="{42679F5B-F1DC-4076-A064-BE36CAE4B570}" type="presOf" srcId="{B3C6F497-1651-4690-90D6-20B6AF0EAEED}" destId="{66B1B160-79F3-4E9C-9393-611076DBB25F}" srcOrd="0" destOrd="0" presId="urn:microsoft.com/office/officeart/2016/7/layout/LinearBlockProcessNumbered"/>
    <dgm:cxn modelId="{682DDFD2-03A7-4D72-BB46-FE5BEBF170F2}" type="presOf" srcId="{1658A53A-0185-461A-924D-F6A61B3DF25A}" destId="{2A26A888-4AB8-408F-897B-D44BEEC284C9}" srcOrd="0" destOrd="0" presId="urn:microsoft.com/office/officeart/2016/7/layout/LinearBlockProcessNumbered"/>
    <dgm:cxn modelId="{E6060A33-E52C-458E-B7D3-76E0586206BA}" srcId="{27BA2B8F-EBC4-46FD-A778-71EA6CD2E4F9}" destId="{D7EF4BE2-756E-4EF3-81D3-FF41F2252D79}" srcOrd="1" destOrd="0" parTransId="{943C4D12-5BD5-45F1-93C7-DFCD361BD826}" sibTransId="{89832501-8DE8-4E97-9B19-29F5A7CE10BE}"/>
    <dgm:cxn modelId="{C227053B-7066-4E35-AEB1-52BE9B8B645D}" type="presOf" srcId="{A28B62D4-7686-4E0B-B6E1-4F5E0A8D8031}" destId="{0FEDA8FA-2C6B-451D-A093-1BC0E50027AF}" srcOrd="0" destOrd="0" presId="urn:microsoft.com/office/officeart/2016/7/layout/LinearBlockProcessNumbered"/>
    <dgm:cxn modelId="{B067E744-1F8F-4497-B06E-32D288F4C62C}" type="presOf" srcId="{A28B62D4-7686-4E0B-B6E1-4F5E0A8D8031}" destId="{1CA2FA40-C436-4FAD-A10D-1A09988469DB}" srcOrd="1" destOrd="0" presId="urn:microsoft.com/office/officeart/2016/7/layout/LinearBlockProcessNumbered"/>
    <dgm:cxn modelId="{8D7AA6A9-7D49-48A0-B62F-9F72DDC19EB3}" type="presParOf" srcId="{BFCD604B-65F5-4AB5-924A-F4B2F810334C}" destId="{EFE57580-2A54-44D9-8C13-9DC2B3B79D6B}" srcOrd="0" destOrd="0" presId="urn:microsoft.com/office/officeart/2016/7/layout/LinearBlockProcessNumbered"/>
    <dgm:cxn modelId="{8EEB8A6E-A1CD-4BB7-8A31-5B782C5E37AF}" type="presParOf" srcId="{EFE57580-2A54-44D9-8C13-9DC2B3B79D6B}" destId="{4B75BB18-4812-455B-881E-B5A032C7E551}" srcOrd="0" destOrd="0" presId="urn:microsoft.com/office/officeart/2016/7/layout/LinearBlockProcessNumbered"/>
    <dgm:cxn modelId="{C86F1B49-3258-48CA-B30D-9616F5960908}" type="presParOf" srcId="{EFE57580-2A54-44D9-8C13-9DC2B3B79D6B}" destId="{0D40EFB6-6F08-4492-933E-3887F89AAADB}" srcOrd="1" destOrd="0" presId="urn:microsoft.com/office/officeart/2016/7/layout/LinearBlockProcessNumbered"/>
    <dgm:cxn modelId="{BFA19AEB-8477-44E3-B56C-B5821116C84C}" type="presParOf" srcId="{EFE57580-2A54-44D9-8C13-9DC2B3B79D6B}" destId="{14EB94FE-BC0E-4909-868B-02419D0D35B4}" srcOrd="2" destOrd="0" presId="urn:microsoft.com/office/officeart/2016/7/layout/LinearBlockProcessNumbered"/>
    <dgm:cxn modelId="{0A7DE8AE-CB49-45D5-90E9-5F8B9B9D7075}" type="presParOf" srcId="{BFCD604B-65F5-4AB5-924A-F4B2F810334C}" destId="{6B37C8FA-12E6-443E-BC0E-E74B2E7547B7}" srcOrd="1" destOrd="0" presId="urn:microsoft.com/office/officeart/2016/7/layout/LinearBlockProcessNumbered"/>
    <dgm:cxn modelId="{87D48B38-CE5D-46CE-B6D3-EE20C129B6B4}" type="presParOf" srcId="{BFCD604B-65F5-4AB5-924A-F4B2F810334C}" destId="{DAA44EC0-1D5A-40F0-9499-4B429CE6198D}" srcOrd="2" destOrd="0" presId="urn:microsoft.com/office/officeart/2016/7/layout/LinearBlockProcessNumbered"/>
    <dgm:cxn modelId="{254C55FB-6E6D-45FB-9357-ED52CD61502B}" type="presParOf" srcId="{DAA44EC0-1D5A-40F0-9499-4B429CE6198D}" destId="{81552640-639E-4C3B-92CB-08E777C9820D}" srcOrd="0" destOrd="0" presId="urn:microsoft.com/office/officeart/2016/7/layout/LinearBlockProcessNumbered"/>
    <dgm:cxn modelId="{F21FBDEB-30AF-44FC-AD10-606793C3999C}" type="presParOf" srcId="{DAA44EC0-1D5A-40F0-9499-4B429CE6198D}" destId="{250A26FD-9B38-4D8F-9DBC-5E820A344DEB}" srcOrd="1" destOrd="0" presId="urn:microsoft.com/office/officeart/2016/7/layout/LinearBlockProcessNumbered"/>
    <dgm:cxn modelId="{5D2BE163-60D8-4E3E-936F-284A91EB3D88}" type="presParOf" srcId="{DAA44EC0-1D5A-40F0-9499-4B429CE6198D}" destId="{C5987532-131F-4076-A63D-C2B292189856}" srcOrd="2" destOrd="0" presId="urn:microsoft.com/office/officeart/2016/7/layout/LinearBlockProcessNumbered"/>
    <dgm:cxn modelId="{5BD56886-EFF0-4D74-8E10-67A5A88F292E}" type="presParOf" srcId="{BFCD604B-65F5-4AB5-924A-F4B2F810334C}" destId="{5CD46A42-CA37-4740-B0E6-0FE7F4DAC77A}" srcOrd="3" destOrd="0" presId="urn:microsoft.com/office/officeart/2016/7/layout/LinearBlockProcessNumbered"/>
    <dgm:cxn modelId="{2FB9D972-E095-42B2-A5C8-F716A1DFA994}" type="presParOf" srcId="{BFCD604B-65F5-4AB5-924A-F4B2F810334C}" destId="{DBD9A528-8799-455F-B4BA-BF665740BE01}" srcOrd="4" destOrd="0" presId="urn:microsoft.com/office/officeart/2016/7/layout/LinearBlockProcessNumbered"/>
    <dgm:cxn modelId="{E5602D3E-907A-4EEB-9FB8-773520C51586}" type="presParOf" srcId="{DBD9A528-8799-455F-B4BA-BF665740BE01}" destId="{0FEDA8FA-2C6B-451D-A093-1BC0E50027AF}" srcOrd="0" destOrd="0" presId="urn:microsoft.com/office/officeart/2016/7/layout/LinearBlockProcessNumbered"/>
    <dgm:cxn modelId="{9A776939-234A-4A81-A726-69F0E0DCEF08}" type="presParOf" srcId="{DBD9A528-8799-455F-B4BA-BF665740BE01}" destId="{66B1B160-79F3-4E9C-9393-611076DBB25F}" srcOrd="1" destOrd="0" presId="urn:microsoft.com/office/officeart/2016/7/layout/LinearBlockProcessNumbered"/>
    <dgm:cxn modelId="{D9DC26E0-8C32-42B3-A685-244BC16A5837}" type="presParOf" srcId="{DBD9A528-8799-455F-B4BA-BF665740BE01}" destId="{1CA2FA40-C436-4FAD-A10D-1A09988469DB}" srcOrd="2" destOrd="0" presId="urn:microsoft.com/office/officeart/2016/7/layout/LinearBlockProcessNumbered"/>
    <dgm:cxn modelId="{89A6FF81-BD44-4C22-8827-3700D43F544F}" type="presParOf" srcId="{BFCD604B-65F5-4AB5-924A-F4B2F810334C}" destId="{226BA811-143B-400C-B4B0-BE37E5DD75B9}" srcOrd="5" destOrd="0" presId="urn:microsoft.com/office/officeart/2016/7/layout/LinearBlockProcessNumbered"/>
    <dgm:cxn modelId="{A7B12808-9BA5-47E8-A77E-A958942A351B}" type="presParOf" srcId="{BFCD604B-65F5-4AB5-924A-F4B2F810334C}" destId="{44183E3F-0440-465F-B3A6-76DC52D30159}" srcOrd="6" destOrd="0" presId="urn:microsoft.com/office/officeart/2016/7/layout/LinearBlockProcessNumbered"/>
    <dgm:cxn modelId="{F979EDFF-ACC9-4C83-9F3A-F8E7F7F241A6}" type="presParOf" srcId="{44183E3F-0440-465F-B3A6-76DC52D30159}" destId="{BDCB59BB-A9B2-4FFE-8C15-D48615184F72}" srcOrd="0" destOrd="0" presId="urn:microsoft.com/office/officeart/2016/7/layout/LinearBlockProcessNumbered"/>
    <dgm:cxn modelId="{8F65C07A-4FF4-4A47-AACE-74A11A12BABD}" type="presParOf" srcId="{44183E3F-0440-465F-B3A6-76DC52D30159}" destId="{74B077B6-962A-430B-9F07-8B0F3CE6F96E}" srcOrd="1" destOrd="0" presId="urn:microsoft.com/office/officeart/2016/7/layout/LinearBlockProcessNumbered"/>
    <dgm:cxn modelId="{152B6121-A126-4EF3-85AF-E0542B58A1AF}" type="presParOf" srcId="{44183E3F-0440-465F-B3A6-76DC52D30159}" destId="{276D05A3-D537-44DC-8FC3-6B7349CD409B}" srcOrd="2" destOrd="0" presId="urn:microsoft.com/office/officeart/2016/7/layout/LinearBlockProcessNumbered"/>
    <dgm:cxn modelId="{9C152541-48E5-4DD3-AA32-9329B63345B4}" type="presParOf" srcId="{BFCD604B-65F5-4AB5-924A-F4B2F810334C}" destId="{B4DF7FBD-CFE4-4E72-97A7-B4E5B6134794}" srcOrd="7" destOrd="0" presId="urn:microsoft.com/office/officeart/2016/7/layout/LinearBlockProcessNumbered"/>
    <dgm:cxn modelId="{6A6ED39E-D01E-4A73-AD5C-BC356E6101FB}" type="presParOf" srcId="{BFCD604B-65F5-4AB5-924A-F4B2F810334C}" destId="{CCA6682E-FD56-4411-8DE3-E3B068829FB1}" srcOrd="8" destOrd="0" presId="urn:microsoft.com/office/officeart/2016/7/layout/LinearBlockProcessNumbered"/>
    <dgm:cxn modelId="{7B9E36F8-58D9-49D3-A0B4-2710370EAF63}" type="presParOf" srcId="{CCA6682E-FD56-4411-8DE3-E3B068829FB1}" destId="{737B6780-4C4A-4B04-B3B5-4922AC743F3A}" srcOrd="0" destOrd="0" presId="urn:microsoft.com/office/officeart/2016/7/layout/LinearBlockProcessNumbered"/>
    <dgm:cxn modelId="{8181BF82-C112-4537-AC1B-0AB512A8CC8B}" type="presParOf" srcId="{CCA6682E-FD56-4411-8DE3-E3B068829FB1}" destId="{2A26A888-4AB8-408F-897B-D44BEEC284C9}" srcOrd="1" destOrd="0" presId="urn:microsoft.com/office/officeart/2016/7/layout/LinearBlockProcessNumbered"/>
    <dgm:cxn modelId="{2F460787-115A-45C8-9FEB-7FADC6FE9B8D}" type="presParOf" srcId="{CCA6682E-FD56-4411-8DE3-E3B068829FB1}" destId="{394982A1-AB96-4247-8A8F-B4D5E7AC4862}"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10FF64-F37F-42D8-B81F-1D67DEC27684}" type="doc">
      <dgm:prSet loTypeId="urn:microsoft.com/office/officeart/2018/5/layout/IconLeaf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2D87C2C-DBB9-45F0-9321-BF066A9C1F66}">
      <dgm:prSet/>
      <dgm:spPr/>
      <dgm:t>
        <a:bodyPr/>
        <a:lstStyle/>
        <a:p>
          <a:pPr>
            <a:lnSpc>
              <a:spcPct val="100000"/>
            </a:lnSpc>
            <a:defRPr cap="all"/>
          </a:pPr>
          <a:r>
            <a:rPr lang="en-US"/>
            <a:t>What is the purpose or goal for this intervention?</a:t>
          </a:r>
        </a:p>
      </dgm:t>
    </dgm:pt>
    <dgm:pt modelId="{EEB81156-3B90-492B-8F6E-62C6A65D6EAC}" type="parTrans" cxnId="{B425C2B4-B1F6-4097-A177-FCD3CE97FFB5}">
      <dgm:prSet/>
      <dgm:spPr/>
      <dgm:t>
        <a:bodyPr/>
        <a:lstStyle/>
        <a:p>
          <a:endParaRPr lang="en-US"/>
        </a:p>
      </dgm:t>
    </dgm:pt>
    <dgm:pt modelId="{4C8F38F8-AC32-4A4F-A3AF-6A4646744EE3}" type="sibTrans" cxnId="{B425C2B4-B1F6-4097-A177-FCD3CE97FFB5}">
      <dgm:prSet/>
      <dgm:spPr/>
      <dgm:t>
        <a:bodyPr/>
        <a:lstStyle/>
        <a:p>
          <a:endParaRPr lang="en-US"/>
        </a:p>
      </dgm:t>
    </dgm:pt>
    <dgm:pt modelId="{3CD09ECC-B9D4-462C-8291-EF2127BD6894}">
      <dgm:prSet/>
      <dgm:spPr/>
      <dgm:t>
        <a:bodyPr/>
        <a:lstStyle/>
        <a:p>
          <a:pPr>
            <a:lnSpc>
              <a:spcPct val="100000"/>
            </a:lnSpc>
            <a:defRPr cap="all"/>
          </a:pPr>
          <a:r>
            <a:rPr lang="en-US"/>
            <a:t>What is my intent behind implementing or trying this?</a:t>
          </a:r>
        </a:p>
      </dgm:t>
    </dgm:pt>
    <dgm:pt modelId="{C86F3667-A869-40A5-AC25-BB60E77B44B4}" type="parTrans" cxnId="{6A6CEC79-A92A-4A54-98B2-808F386F504F}">
      <dgm:prSet/>
      <dgm:spPr/>
      <dgm:t>
        <a:bodyPr/>
        <a:lstStyle/>
        <a:p>
          <a:endParaRPr lang="en-US"/>
        </a:p>
      </dgm:t>
    </dgm:pt>
    <dgm:pt modelId="{A72F3BFB-DA2D-4514-B30A-5E9F7CA2D8A7}" type="sibTrans" cxnId="{6A6CEC79-A92A-4A54-98B2-808F386F504F}">
      <dgm:prSet/>
      <dgm:spPr/>
      <dgm:t>
        <a:bodyPr/>
        <a:lstStyle/>
        <a:p>
          <a:endParaRPr lang="en-US"/>
        </a:p>
      </dgm:t>
    </dgm:pt>
    <dgm:pt modelId="{4C8EE106-D8C2-4802-8456-A233B23ECBCA}">
      <dgm:prSet/>
      <dgm:spPr/>
      <dgm:t>
        <a:bodyPr/>
        <a:lstStyle/>
        <a:p>
          <a:pPr>
            <a:lnSpc>
              <a:spcPct val="100000"/>
            </a:lnSpc>
            <a:defRPr cap="all"/>
          </a:pPr>
          <a:r>
            <a:rPr lang="en-US" dirty="0"/>
            <a:t>What is the outcome I hope to achieve out of trying this?</a:t>
          </a:r>
        </a:p>
      </dgm:t>
    </dgm:pt>
    <dgm:pt modelId="{AAA4C796-555F-4B66-9B3B-39D2C24169F0}" type="parTrans" cxnId="{8869AE8E-D24E-4A36-947B-F12AB53F287E}">
      <dgm:prSet/>
      <dgm:spPr/>
      <dgm:t>
        <a:bodyPr/>
        <a:lstStyle/>
        <a:p>
          <a:endParaRPr lang="en-US"/>
        </a:p>
      </dgm:t>
    </dgm:pt>
    <dgm:pt modelId="{61E03C50-60AA-4B8A-ADC6-340133ED055C}" type="sibTrans" cxnId="{8869AE8E-D24E-4A36-947B-F12AB53F287E}">
      <dgm:prSet/>
      <dgm:spPr/>
      <dgm:t>
        <a:bodyPr/>
        <a:lstStyle/>
        <a:p>
          <a:endParaRPr lang="en-US"/>
        </a:p>
      </dgm:t>
    </dgm:pt>
    <dgm:pt modelId="{99C37688-F2DA-4D9E-B6DE-6B9F0F0AA5D5}" type="pres">
      <dgm:prSet presAssocID="{2610FF64-F37F-42D8-B81F-1D67DEC27684}" presName="root" presStyleCnt="0">
        <dgm:presLayoutVars>
          <dgm:dir/>
          <dgm:resizeHandles val="exact"/>
        </dgm:presLayoutVars>
      </dgm:prSet>
      <dgm:spPr/>
      <dgm:t>
        <a:bodyPr/>
        <a:lstStyle/>
        <a:p>
          <a:endParaRPr lang="en-US"/>
        </a:p>
      </dgm:t>
    </dgm:pt>
    <dgm:pt modelId="{177D5EC4-7884-429C-B973-BFAF80657D3E}" type="pres">
      <dgm:prSet presAssocID="{B2D87C2C-DBB9-45F0-9321-BF066A9C1F66}" presName="compNode" presStyleCnt="0"/>
      <dgm:spPr/>
    </dgm:pt>
    <dgm:pt modelId="{ECD8AD48-BB79-4154-9F2B-FFEC6046435E}" type="pres">
      <dgm:prSet presAssocID="{B2D87C2C-DBB9-45F0-9321-BF066A9C1F66}" presName="iconBgRect" presStyleLbl="bgShp" presStyleIdx="0" presStyleCnt="3"/>
      <dgm:spPr>
        <a:prstGeom prst="round2DiagRect">
          <a:avLst>
            <a:gd name="adj1" fmla="val 29727"/>
            <a:gd name="adj2" fmla="val 0"/>
          </a:avLst>
        </a:prstGeom>
      </dgm:spPr>
    </dgm:pt>
    <dgm:pt modelId="{3F0EA14D-E8EA-4E3E-98EA-0D6E175BB3D9}" type="pres">
      <dgm:prSet presAssocID="{B2D87C2C-DBB9-45F0-9321-BF066A9C1F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ullseye"/>
        </a:ext>
      </dgm:extLst>
    </dgm:pt>
    <dgm:pt modelId="{AB131BDB-D3CA-4ABA-998B-A98C8CC7E0E4}" type="pres">
      <dgm:prSet presAssocID="{B2D87C2C-DBB9-45F0-9321-BF066A9C1F66}" presName="spaceRect" presStyleCnt="0"/>
      <dgm:spPr/>
    </dgm:pt>
    <dgm:pt modelId="{953596E5-AE55-4E4D-9307-D3D73FDCA216}" type="pres">
      <dgm:prSet presAssocID="{B2D87C2C-DBB9-45F0-9321-BF066A9C1F66}" presName="textRect" presStyleLbl="revTx" presStyleIdx="0" presStyleCnt="3">
        <dgm:presLayoutVars>
          <dgm:chMax val="1"/>
          <dgm:chPref val="1"/>
        </dgm:presLayoutVars>
      </dgm:prSet>
      <dgm:spPr/>
      <dgm:t>
        <a:bodyPr/>
        <a:lstStyle/>
        <a:p>
          <a:endParaRPr lang="en-US"/>
        </a:p>
      </dgm:t>
    </dgm:pt>
    <dgm:pt modelId="{9103F50B-BBA5-4CAE-AA7E-50DD90B147F1}" type="pres">
      <dgm:prSet presAssocID="{4C8F38F8-AC32-4A4F-A3AF-6A4646744EE3}" presName="sibTrans" presStyleCnt="0"/>
      <dgm:spPr/>
    </dgm:pt>
    <dgm:pt modelId="{FDCFD25C-FDAC-416D-BCE0-46ADAA24BD92}" type="pres">
      <dgm:prSet presAssocID="{3CD09ECC-B9D4-462C-8291-EF2127BD6894}" presName="compNode" presStyleCnt="0"/>
      <dgm:spPr/>
    </dgm:pt>
    <dgm:pt modelId="{BF8F6632-006B-4131-9A82-9C77B022BB9F}" type="pres">
      <dgm:prSet presAssocID="{3CD09ECC-B9D4-462C-8291-EF2127BD6894}" presName="iconBgRect" presStyleLbl="bgShp" presStyleIdx="1" presStyleCnt="3"/>
      <dgm:spPr>
        <a:prstGeom prst="round2DiagRect">
          <a:avLst>
            <a:gd name="adj1" fmla="val 29727"/>
            <a:gd name="adj2" fmla="val 0"/>
          </a:avLst>
        </a:prstGeom>
      </dgm:spPr>
    </dgm:pt>
    <dgm:pt modelId="{BE1750D6-511D-46EA-AA3E-F045B79B5C13}" type="pres">
      <dgm:prSet presAssocID="{3CD09ECC-B9D4-462C-8291-EF2127BD689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ead with Gears"/>
        </a:ext>
      </dgm:extLst>
    </dgm:pt>
    <dgm:pt modelId="{1162A35F-D5FE-48A9-A604-ABF145B8C7DF}" type="pres">
      <dgm:prSet presAssocID="{3CD09ECC-B9D4-462C-8291-EF2127BD6894}" presName="spaceRect" presStyleCnt="0"/>
      <dgm:spPr/>
    </dgm:pt>
    <dgm:pt modelId="{FA691A10-4C09-4092-833C-4435C69F1C86}" type="pres">
      <dgm:prSet presAssocID="{3CD09ECC-B9D4-462C-8291-EF2127BD6894}" presName="textRect" presStyleLbl="revTx" presStyleIdx="1" presStyleCnt="3">
        <dgm:presLayoutVars>
          <dgm:chMax val="1"/>
          <dgm:chPref val="1"/>
        </dgm:presLayoutVars>
      </dgm:prSet>
      <dgm:spPr/>
      <dgm:t>
        <a:bodyPr/>
        <a:lstStyle/>
        <a:p>
          <a:endParaRPr lang="en-US"/>
        </a:p>
      </dgm:t>
    </dgm:pt>
    <dgm:pt modelId="{32F5EF45-0618-44AF-9CEB-9FC1DEE7F533}" type="pres">
      <dgm:prSet presAssocID="{A72F3BFB-DA2D-4514-B30A-5E9F7CA2D8A7}" presName="sibTrans" presStyleCnt="0"/>
      <dgm:spPr/>
    </dgm:pt>
    <dgm:pt modelId="{B75E7548-7051-4CBC-86D4-667175E40B63}" type="pres">
      <dgm:prSet presAssocID="{4C8EE106-D8C2-4802-8456-A233B23ECBCA}" presName="compNode" presStyleCnt="0"/>
      <dgm:spPr/>
    </dgm:pt>
    <dgm:pt modelId="{1F00CA31-ED91-47DE-A656-625C967258A1}" type="pres">
      <dgm:prSet presAssocID="{4C8EE106-D8C2-4802-8456-A233B23ECBCA}" presName="iconBgRect" presStyleLbl="bgShp" presStyleIdx="2" presStyleCnt="3"/>
      <dgm:spPr>
        <a:prstGeom prst="round2DiagRect">
          <a:avLst>
            <a:gd name="adj1" fmla="val 29727"/>
            <a:gd name="adj2" fmla="val 0"/>
          </a:avLst>
        </a:prstGeom>
      </dgm:spPr>
    </dgm:pt>
    <dgm:pt modelId="{94949779-4818-4515-B5C7-CD2CCE5FDB11}" type="pres">
      <dgm:prSet presAssocID="{4C8EE106-D8C2-4802-8456-A233B23ECBC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Podium"/>
        </a:ext>
      </dgm:extLst>
    </dgm:pt>
    <dgm:pt modelId="{124F285D-50E1-41C7-B39B-81413847D2D4}" type="pres">
      <dgm:prSet presAssocID="{4C8EE106-D8C2-4802-8456-A233B23ECBCA}" presName="spaceRect" presStyleCnt="0"/>
      <dgm:spPr/>
    </dgm:pt>
    <dgm:pt modelId="{0D37F47E-D5FD-4FE9-9396-669643B9A7E4}" type="pres">
      <dgm:prSet presAssocID="{4C8EE106-D8C2-4802-8456-A233B23ECBCA}" presName="textRect" presStyleLbl="revTx" presStyleIdx="2" presStyleCnt="3">
        <dgm:presLayoutVars>
          <dgm:chMax val="1"/>
          <dgm:chPref val="1"/>
        </dgm:presLayoutVars>
      </dgm:prSet>
      <dgm:spPr/>
      <dgm:t>
        <a:bodyPr/>
        <a:lstStyle/>
        <a:p>
          <a:endParaRPr lang="en-US"/>
        </a:p>
      </dgm:t>
    </dgm:pt>
  </dgm:ptLst>
  <dgm:cxnLst>
    <dgm:cxn modelId="{B425C2B4-B1F6-4097-A177-FCD3CE97FFB5}" srcId="{2610FF64-F37F-42D8-B81F-1D67DEC27684}" destId="{B2D87C2C-DBB9-45F0-9321-BF066A9C1F66}" srcOrd="0" destOrd="0" parTransId="{EEB81156-3B90-492B-8F6E-62C6A65D6EAC}" sibTransId="{4C8F38F8-AC32-4A4F-A3AF-6A4646744EE3}"/>
    <dgm:cxn modelId="{6A6CEC79-A92A-4A54-98B2-808F386F504F}" srcId="{2610FF64-F37F-42D8-B81F-1D67DEC27684}" destId="{3CD09ECC-B9D4-462C-8291-EF2127BD6894}" srcOrd="1" destOrd="0" parTransId="{C86F3667-A869-40A5-AC25-BB60E77B44B4}" sibTransId="{A72F3BFB-DA2D-4514-B30A-5E9F7CA2D8A7}"/>
    <dgm:cxn modelId="{8869AE8E-D24E-4A36-947B-F12AB53F287E}" srcId="{2610FF64-F37F-42D8-B81F-1D67DEC27684}" destId="{4C8EE106-D8C2-4802-8456-A233B23ECBCA}" srcOrd="2" destOrd="0" parTransId="{AAA4C796-555F-4B66-9B3B-39D2C24169F0}" sibTransId="{61E03C50-60AA-4B8A-ADC6-340133ED055C}"/>
    <dgm:cxn modelId="{DBFFC652-BFE8-4264-A276-FA7EE1F52E9E}" type="presOf" srcId="{B2D87C2C-DBB9-45F0-9321-BF066A9C1F66}" destId="{953596E5-AE55-4E4D-9307-D3D73FDCA216}" srcOrd="0" destOrd="0" presId="urn:microsoft.com/office/officeart/2018/5/layout/IconLeafLabelList"/>
    <dgm:cxn modelId="{238C58B9-AC1C-4E12-873A-B73B64B5B1A3}" type="presOf" srcId="{4C8EE106-D8C2-4802-8456-A233B23ECBCA}" destId="{0D37F47E-D5FD-4FE9-9396-669643B9A7E4}" srcOrd="0" destOrd="0" presId="urn:microsoft.com/office/officeart/2018/5/layout/IconLeafLabelList"/>
    <dgm:cxn modelId="{7F69536D-5DC5-49C5-B82F-C7981E61D7A5}" type="presOf" srcId="{3CD09ECC-B9D4-462C-8291-EF2127BD6894}" destId="{FA691A10-4C09-4092-833C-4435C69F1C86}" srcOrd="0" destOrd="0" presId="urn:microsoft.com/office/officeart/2018/5/layout/IconLeafLabelList"/>
    <dgm:cxn modelId="{70B1267F-7046-446F-AC4F-01F1F693FC2D}" type="presOf" srcId="{2610FF64-F37F-42D8-B81F-1D67DEC27684}" destId="{99C37688-F2DA-4D9E-B6DE-6B9F0F0AA5D5}" srcOrd="0" destOrd="0" presId="urn:microsoft.com/office/officeart/2018/5/layout/IconLeafLabelList"/>
    <dgm:cxn modelId="{806919EB-F321-4FDD-8284-E687567492C2}" type="presParOf" srcId="{99C37688-F2DA-4D9E-B6DE-6B9F0F0AA5D5}" destId="{177D5EC4-7884-429C-B973-BFAF80657D3E}" srcOrd="0" destOrd="0" presId="urn:microsoft.com/office/officeart/2018/5/layout/IconLeafLabelList"/>
    <dgm:cxn modelId="{0E8A5F80-3547-4204-BAA1-D31E4DFE5E91}" type="presParOf" srcId="{177D5EC4-7884-429C-B973-BFAF80657D3E}" destId="{ECD8AD48-BB79-4154-9F2B-FFEC6046435E}" srcOrd="0" destOrd="0" presId="urn:microsoft.com/office/officeart/2018/5/layout/IconLeafLabelList"/>
    <dgm:cxn modelId="{55B61C13-3A7B-48DA-9527-8A7489E15474}" type="presParOf" srcId="{177D5EC4-7884-429C-B973-BFAF80657D3E}" destId="{3F0EA14D-E8EA-4E3E-98EA-0D6E175BB3D9}" srcOrd="1" destOrd="0" presId="urn:microsoft.com/office/officeart/2018/5/layout/IconLeafLabelList"/>
    <dgm:cxn modelId="{C349386C-B8E4-459E-8AB9-C4D0F549E78E}" type="presParOf" srcId="{177D5EC4-7884-429C-B973-BFAF80657D3E}" destId="{AB131BDB-D3CA-4ABA-998B-A98C8CC7E0E4}" srcOrd="2" destOrd="0" presId="urn:microsoft.com/office/officeart/2018/5/layout/IconLeafLabelList"/>
    <dgm:cxn modelId="{158906AC-8B93-422E-885D-6861787E71B6}" type="presParOf" srcId="{177D5EC4-7884-429C-B973-BFAF80657D3E}" destId="{953596E5-AE55-4E4D-9307-D3D73FDCA216}" srcOrd="3" destOrd="0" presId="urn:microsoft.com/office/officeart/2018/5/layout/IconLeafLabelList"/>
    <dgm:cxn modelId="{25599262-EE2D-4812-8830-CDCD5EFB8E80}" type="presParOf" srcId="{99C37688-F2DA-4D9E-B6DE-6B9F0F0AA5D5}" destId="{9103F50B-BBA5-4CAE-AA7E-50DD90B147F1}" srcOrd="1" destOrd="0" presId="urn:microsoft.com/office/officeart/2018/5/layout/IconLeafLabelList"/>
    <dgm:cxn modelId="{29AD5EEA-5818-4468-BC64-E8B00F5C67FA}" type="presParOf" srcId="{99C37688-F2DA-4D9E-B6DE-6B9F0F0AA5D5}" destId="{FDCFD25C-FDAC-416D-BCE0-46ADAA24BD92}" srcOrd="2" destOrd="0" presId="urn:microsoft.com/office/officeart/2018/5/layout/IconLeafLabelList"/>
    <dgm:cxn modelId="{756E0810-D75F-4086-BFEF-045169FD9498}" type="presParOf" srcId="{FDCFD25C-FDAC-416D-BCE0-46ADAA24BD92}" destId="{BF8F6632-006B-4131-9A82-9C77B022BB9F}" srcOrd="0" destOrd="0" presId="urn:microsoft.com/office/officeart/2018/5/layout/IconLeafLabelList"/>
    <dgm:cxn modelId="{54932559-1ECE-4ED7-A70D-9AAB2C0C0712}" type="presParOf" srcId="{FDCFD25C-FDAC-416D-BCE0-46ADAA24BD92}" destId="{BE1750D6-511D-46EA-AA3E-F045B79B5C13}" srcOrd="1" destOrd="0" presId="urn:microsoft.com/office/officeart/2018/5/layout/IconLeafLabelList"/>
    <dgm:cxn modelId="{20D4EA94-31F7-4FC2-99F4-F9D5040EC5F2}" type="presParOf" srcId="{FDCFD25C-FDAC-416D-BCE0-46ADAA24BD92}" destId="{1162A35F-D5FE-48A9-A604-ABF145B8C7DF}" srcOrd="2" destOrd="0" presId="urn:microsoft.com/office/officeart/2018/5/layout/IconLeafLabelList"/>
    <dgm:cxn modelId="{34D24A83-D276-4041-96FC-2033E3052AFE}" type="presParOf" srcId="{FDCFD25C-FDAC-416D-BCE0-46ADAA24BD92}" destId="{FA691A10-4C09-4092-833C-4435C69F1C86}" srcOrd="3" destOrd="0" presId="urn:microsoft.com/office/officeart/2018/5/layout/IconLeafLabelList"/>
    <dgm:cxn modelId="{7E45CDD1-F684-4D64-A7D5-74C0D0A54859}" type="presParOf" srcId="{99C37688-F2DA-4D9E-B6DE-6B9F0F0AA5D5}" destId="{32F5EF45-0618-44AF-9CEB-9FC1DEE7F533}" srcOrd="3" destOrd="0" presId="urn:microsoft.com/office/officeart/2018/5/layout/IconLeafLabelList"/>
    <dgm:cxn modelId="{3B7D90C4-DE3F-4E81-95CD-1FE7D41EA592}" type="presParOf" srcId="{99C37688-F2DA-4D9E-B6DE-6B9F0F0AA5D5}" destId="{B75E7548-7051-4CBC-86D4-667175E40B63}" srcOrd="4" destOrd="0" presId="urn:microsoft.com/office/officeart/2018/5/layout/IconLeafLabelList"/>
    <dgm:cxn modelId="{6E8341FE-60AD-4FB1-BAD2-4D5590F55430}" type="presParOf" srcId="{B75E7548-7051-4CBC-86D4-667175E40B63}" destId="{1F00CA31-ED91-47DE-A656-625C967258A1}" srcOrd="0" destOrd="0" presId="urn:microsoft.com/office/officeart/2018/5/layout/IconLeafLabelList"/>
    <dgm:cxn modelId="{7F1C9260-2BF4-4E2A-BF06-87AC8B23C517}" type="presParOf" srcId="{B75E7548-7051-4CBC-86D4-667175E40B63}" destId="{94949779-4818-4515-B5C7-CD2CCE5FDB11}" srcOrd="1" destOrd="0" presId="urn:microsoft.com/office/officeart/2018/5/layout/IconLeafLabelList"/>
    <dgm:cxn modelId="{9056908A-8C15-4376-98D9-A0DCD696ED66}" type="presParOf" srcId="{B75E7548-7051-4CBC-86D4-667175E40B63}" destId="{124F285D-50E1-41C7-B39B-81413847D2D4}" srcOrd="2" destOrd="0" presId="urn:microsoft.com/office/officeart/2018/5/layout/IconLeafLabelList"/>
    <dgm:cxn modelId="{6D66B3C9-E908-4ECB-9AEC-26F792A4F5C4}" type="presParOf" srcId="{B75E7548-7051-4CBC-86D4-667175E40B63}" destId="{0D37F47E-D5FD-4FE9-9396-669643B9A7E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0C4B8D-48E3-49C0-A445-C75EEFB2EC8F}"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990C36DA-36F5-4414-B10D-A93AF6F38A23}">
      <dgm:prSet/>
      <dgm:spPr/>
      <dgm:t>
        <a:bodyPr/>
        <a:lstStyle/>
        <a:p>
          <a:r>
            <a:rPr lang="en-US"/>
            <a:t>Realize</a:t>
          </a:r>
        </a:p>
      </dgm:t>
    </dgm:pt>
    <dgm:pt modelId="{3B3FA6D7-3634-43F1-B86E-1CD3C38C7103}" type="parTrans" cxnId="{8C411CFF-3C3D-4A4A-B239-504F1A2DE10F}">
      <dgm:prSet/>
      <dgm:spPr/>
      <dgm:t>
        <a:bodyPr/>
        <a:lstStyle/>
        <a:p>
          <a:endParaRPr lang="en-US"/>
        </a:p>
      </dgm:t>
    </dgm:pt>
    <dgm:pt modelId="{ECDE150F-0E65-421C-80F2-D32F98F3079F}" type="sibTrans" cxnId="{8C411CFF-3C3D-4A4A-B239-504F1A2DE10F}">
      <dgm:prSet/>
      <dgm:spPr/>
      <dgm:t>
        <a:bodyPr/>
        <a:lstStyle/>
        <a:p>
          <a:endParaRPr lang="en-US"/>
        </a:p>
      </dgm:t>
    </dgm:pt>
    <dgm:pt modelId="{944CCF2C-87EF-4916-87EE-5F981134140A}">
      <dgm:prSet/>
      <dgm:spPr/>
      <dgm:t>
        <a:bodyPr/>
        <a:lstStyle/>
        <a:p>
          <a:r>
            <a:rPr lang="en-US"/>
            <a:t>Recognize</a:t>
          </a:r>
        </a:p>
      </dgm:t>
    </dgm:pt>
    <dgm:pt modelId="{DA04CD80-84AD-4C21-B5EA-04AF1DB67BD5}" type="parTrans" cxnId="{8A8FB648-E8F8-4CE9-9ED1-274818BE5B95}">
      <dgm:prSet/>
      <dgm:spPr/>
      <dgm:t>
        <a:bodyPr/>
        <a:lstStyle/>
        <a:p>
          <a:endParaRPr lang="en-US"/>
        </a:p>
      </dgm:t>
    </dgm:pt>
    <dgm:pt modelId="{E2BCB028-F489-4A46-BF50-212210861692}" type="sibTrans" cxnId="{8A8FB648-E8F8-4CE9-9ED1-274818BE5B95}">
      <dgm:prSet/>
      <dgm:spPr/>
      <dgm:t>
        <a:bodyPr/>
        <a:lstStyle/>
        <a:p>
          <a:endParaRPr lang="en-US"/>
        </a:p>
      </dgm:t>
    </dgm:pt>
    <dgm:pt modelId="{ED9893D8-516E-4D7C-92DF-268EFFFA82FE}">
      <dgm:prSet/>
      <dgm:spPr/>
      <dgm:t>
        <a:bodyPr/>
        <a:lstStyle/>
        <a:p>
          <a:r>
            <a:rPr lang="en-US"/>
            <a:t>Respond</a:t>
          </a:r>
        </a:p>
      </dgm:t>
    </dgm:pt>
    <dgm:pt modelId="{AEDF1A8E-8CA3-4729-8031-DC5596A843B8}" type="parTrans" cxnId="{A8B655F1-FD2D-4E7A-B29E-AE5206BF78F3}">
      <dgm:prSet/>
      <dgm:spPr/>
      <dgm:t>
        <a:bodyPr/>
        <a:lstStyle/>
        <a:p>
          <a:endParaRPr lang="en-US"/>
        </a:p>
      </dgm:t>
    </dgm:pt>
    <dgm:pt modelId="{0A705AA2-227A-4E64-8550-FA62C43E7C36}" type="sibTrans" cxnId="{A8B655F1-FD2D-4E7A-B29E-AE5206BF78F3}">
      <dgm:prSet/>
      <dgm:spPr/>
      <dgm:t>
        <a:bodyPr/>
        <a:lstStyle/>
        <a:p>
          <a:endParaRPr lang="en-US"/>
        </a:p>
      </dgm:t>
    </dgm:pt>
    <dgm:pt modelId="{875B4979-1D4D-42CE-8270-F8E460E67117}">
      <dgm:prSet/>
      <dgm:spPr/>
      <dgm:t>
        <a:bodyPr/>
        <a:lstStyle/>
        <a:p>
          <a:r>
            <a:rPr lang="en-US"/>
            <a:t>Proper Rest</a:t>
          </a:r>
        </a:p>
      </dgm:t>
    </dgm:pt>
    <dgm:pt modelId="{81C549DD-7D99-4948-8C60-AF10F877E034}" type="parTrans" cxnId="{1079BEB4-215A-4485-86B7-5649466C4D90}">
      <dgm:prSet/>
      <dgm:spPr/>
      <dgm:t>
        <a:bodyPr/>
        <a:lstStyle/>
        <a:p>
          <a:endParaRPr lang="en-US"/>
        </a:p>
      </dgm:t>
    </dgm:pt>
    <dgm:pt modelId="{A40778B0-3EB1-4162-A1C4-3AAC4E9FD839}" type="sibTrans" cxnId="{1079BEB4-215A-4485-86B7-5649466C4D90}">
      <dgm:prSet/>
      <dgm:spPr/>
      <dgm:t>
        <a:bodyPr/>
        <a:lstStyle/>
        <a:p>
          <a:endParaRPr lang="en-US"/>
        </a:p>
      </dgm:t>
    </dgm:pt>
    <dgm:pt modelId="{1F873994-3364-4864-B63B-FC3C92987AD8}">
      <dgm:prSet/>
      <dgm:spPr/>
      <dgm:t>
        <a:bodyPr/>
        <a:lstStyle/>
        <a:p>
          <a:r>
            <a:rPr lang="en-US"/>
            <a:t>Nutrition</a:t>
          </a:r>
        </a:p>
      </dgm:t>
    </dgm:pt>
    <dgm:pt modelId="{C9717F63-F3C3-4C7C-8E33-F075AA0AB0FA}" type="parTrans" cxnId="{EB0EF511-01E5-4B17-94AB-FB4E08985434}">
      <dgm:prSet/>
      <dgm:spPr/>
      <dgm:t>
        <a:bodyPr/>
        <a:lstStyle/>
        <a:p>
          <a:endParaRPr lang="en-US"/>
        </a:p>
      </dgm:t>
    </dgm:pt>
    <dgm:pt modelId="{353CD09B-BB03-441C-80D2-6660F1B78202}" type="sibTrans" cxnId="{EB0EF511-01E5-4B17-94AB-FB4E08985434}">
      <dgm:prSet/>
      <dgm:spPr/>
      <dgm:t>
        <a:bodyPr/>
        <a:lstStyle/>
        <a:p>
          <a:endParaRPr lang="en-US"/>
        </a:p>
      </dgm:t>
    </dgm:pt>
    <dgm:pt modelId="{08A38858-4D88-4653-9290-7E9714586D0A}">
      <dgm:prSet/>
      <dgm:spPr/>
      <dgm:t>
        <a:bodyPr/>
        <a:lstStyle/>
        <a:p>
          <a:r>
            <a:rPr lang="en-US"/>
            <a:t>Exercise</a:t>
          </a:r>
        </a:p>
      </dgm:t>
    </dgm:pt>
    <dgm:pt modelId="{01498B55-FFFF-4A49-89D0-850CF4448AE1}" type="parTrans" cxnId="{000C3F6B-C94B-4F62-9D28-88B43871B697}">
      <dgm:prSet/>
      <dgm:spPr/>
      <dgm:t>
        <a:bodyPr/>
        <a:lstStyle/>
        <a:p>
          <a:endParaRPr lang="en-US"/>
        </a:p>
      </dgm:t>
    </dgm:pt>
    <dgm:pt modelId="{ECB8CA72-832E-42C0-B5DB-95132FE33BD7}" type="sibTrans" cxnId="{000C3F6B-C94B-4F62-9D28-88B43871B697}">
      <dgm:prSet/>
      <dgm:spPr/>
      <dgm:t>
        <a:bodyPr/>
        <a:lstStyle/>
        <a:p>
          <a:endParaRPr lang="en-US"/>
        </a:p>
      </dgm:t>
    </dgm:pt>
    <dgm:pt modelId="{F4CDABAF-DEED-43F6-A928-79761B59FFD1}">
      <dgm:prSet/>
      <dgm:spPr/>
      <dgm:t>
        <a:bodyPr/>
        <a:lstStyle/>
        <a:p>
          <a:r>
            <a:rPr lang="en-US"/>
            <a:t>Stress reduction activities</a:t>
          </a:r>
        </a:p>
      </dgm:t>
    </dgm:pt>
    <dgm:pt modelId="{4033DF50-4F93-4F71-A738-EC87E0A94F99}" type="parTrans" cxnId="{C8D5D7B3-DA37-4095-95D9-B763A4F6F6CE}">
      <dgm:prSet/>
      <dgm:spPr/>
      <dgm:t>
        <a:bodyPr/>
        <a:lstStyle/>
        <a:p>
          <a:endParaRPr lang="en-US"/>
        </a:p>
      </dgm:t>
    </dgm:pt>
    <dgm:pt modelId="{636F4616-65C8-4CB0-BC2A-1BDFF0792C2D}" type="sibTrans" cxnId="{C8D5D7B3-DA37-4095-95D9-B763A4F6F6CE}">
      <dgm:prSet/>
      <dgm:spPr/>
      <dgm:t>
        <a:bodyPr/>
        <a:lstStyle/>
        <a:p>
          <a:endParaRPr lang="en-US"/>
        </a:p>
      </dgm:t>
    </dgm:pt>
    <dgm:pt modelId="{E62E0965-D3AC-4104-A395-B1C6E5D64E45}">
      <dgm:prSet/>
      <dgm:spPr/>
      <dgm:t>
        <a:bodyPr/>
        <a:lstStyle/>
        <a:p>
          <a:r>
            <a:rPr lang="en-US"/>
            <a:t>Self-care accountability buddy system</a:t>
          </a:r>
        </a:p>
      </dgm:t>
    </dgm:pt>
    <dgm:pt modelId="{663CD3F8-4603-4D93-B33D-6DCBAFA6246A}" type="parTrans" cxnId="{537B5D3F-3C54-4824-96C6-8B69B5828724}">
      <dgm:prSet/>
      <dgm:spPr/>
      <dgm:t>
        <a:bodyPr/>
        <a:lstStyle/>
        <a:p>
          <a:endParaRPr lang="en-US"/>
        </a:p>
      </dgm:t>
    </dgm:pt>
    <dgm:pt modelId="{5EF24241-CC15-45F0-9A96-8DC2E56A401E}" type="sibTrans" cxnId="{537B5D3F-3C54-4824-96C6-8B69B5828724}">
      <dgm:prSet/>
      <dgm:spPr/>
      <dgm:t>
        <a:bodyPr/>
        <a:lstStyle/>
        <a:p>
          <a:endParaRPr lang="en-US"/>
        </a:p>
      </dgm:t>
    </dgm:pt>
    <dgm:pt modelId="{3799AB9E-874B-4B61-8278-956F822BE985}">
      <dgm:prSet/>
      <dgm:spPr/>
      <dgm:t>
        <a:bodyPr/>
        <a:lstStyle/>
        <a:p>
          <a:r>
            <a:rPr lang="en-US"/>
            <a:t>Model self care</a:t>
          </a:r>
        </a:p>
      </dgm:t>
    </dgm:pt>
    <dgm:pt modelId="{CF0672EE-10C7-4F02-AB7F-3A54A3BFC90A}" type="parTrans" cxnId="{19BB11D5-C4AB-4FBC-9C69-A8EC6440BBB3}">
      <dgm:prSet/>
      <dgm:spPr/>
      <dgm:t>
        <a:bodyPr/>
        <a:lstStyle/>
        <a:p>
          <a:endParaRPr lang="en-US"/>
        </a:p>
      </dgm:t>
    </dgm:pt>
    <dgm:pt modelId="{8EF841DA-B245-4423-992F-0955FD816607}" type="sibTrans" cxnId="{19BB11D5-C4AB-4FBC-9C69-A8EC6440BBB3}">
      <dgm:prSet/>
      <dgm:spPr/>
      <dgm:t>
        <a:bodyPr/>
        <a:lstStyle/>
        <a:p>
          <a:endParaRPr lang="en-US"/>
        </a:p>
      </dgm:t>
    </dgm:pt>
    <dgm:pt modelId="{8C7D7BB4-1966-4700-9482-342B947B6A1E}">
      <dgm:prSet/>
      <dgm:spPr/>
      <dgm:t>
        <a:bodyPr/>
        <a:lstStyle/>
        <a:p>
          <a:r>
            <a:rPr lang="en-US"/>
            <a:t>Be kind to yourself</a:t>
          </a:r>
        </a:p>
      </dgm:t>
    </dgm:pt>
    <dgm:pt modelId="{C15D8D6E-B0A9-4F50-9FC3-BAC92194F2F8}" type="parTrans" cxnId="{889BD8FA-D0BC-4A36-9E40-73A8247B58FF}">
      <dgm:prSet/>
      <dgm:spPr/>
      <dgm:t>
        <a:bodyPr/>
        <a:lstStyle/>
        <a:p>
          <a:endParaRPr lang="en-US"/>
        </a:p>
      </dgm:t>
    </dgm:pt>
    <dgm:pt modelId="{5A62A6D5-5624-4D4A-9E7A-7877A26BE0E0}" type="sibTrans" cxnId="{889BD8FA-D0BC-4A36-9E40-73A8247B58FF}">
      <dgm:prSet/>
      <dgm:spPr/>
      <dgm:t>
        <a:bodyPr/>
        <a:lstStyle/>
        <a:p>
          <a:endParaRPr lang="en-US"/>
        </a:p>
      </dgm:t>
    </dgm:pt>
    <dgm:pt modelId="{131620C3-8BDA-4831-BFBE-3EEDC7945949}" type="pres">
      <dgm:prSet presAssocID="{540C4B8D-48E3-49C0-A445-C75EEFB2EC8F}" presName="Name0" presStyleCnt="0">
        <dgm:presLayoutVars>
          <dgm:dir/>
          <dgm:resizeHandles val="exact"/>
        </dgm:presLayoutVars>
      </dgm:prSet>
      <dgm:spPr/>
      <dgm:t>
        <a:bodyPr/>
        <a:lstStyle/>
        <a:p>
          <a:endParaRPr lang="en-US"/>
        </a:p>
      </dgm:t>
    </dgm:pt>
    <dgm:pt modelId="{131FAF39-9653-4652-B146-E286A46C027D}" type="pres">
      <dgm:prSet presAssocID="{990C36DA-36F5-4414-B10D-A93AF6F38A23}" presName="node" presStyleLbl="node1" presStyleIdx="0" presStyleCnt="5">
        <dgm:presLayoutVars>
          <dgm:bulletEnabled val="1"/>
        </dgm:presLayoutVars>
      </dgm:prSet>
      <dgm:spPr/>
      <dgm:t>
        <a:bodyPr/>
        <a:lstStyle/>
        <a:p>
          <a:endParaRPr lang="en-US"/>
        </a:p>
      </dgm:t>
    </dgm:pt>
    <dgm:pt modelId="{EA690F43-7C37-4EE8-8D6B-6A0FAD4B1B86}" type="pres">
      <dgm:prSet presAssocID="{ECDE150F-0E65-421C-80F2-D32F98F3079F}" presName="sibTrans" presStyleLbl="sibTrans1D1" presStyleIdx="0" presStyleCnt="4"/>
      <dgm:spPr/>
      <dgm:t>
        <a:bodyPr/>
        <a:lstStyle/>
        <a:p>
          <a:endParaRPr lang="en-US"/>
        </a:p>
      </dgm:t>
    </dgm:pt>
    <dgm:pt modelId="{63C321D6-B306-4D31-AC56-B96C9EDDD4C9}" type="pres">
      <dgm:prSet presAssocID="{ECDE150F-0E65-421C-80F2-D32F98F3079F}" presName="connectorText" presStyleLbl="sibTrans1D1" presStyleIdx="0" presStyleCnt="4"/>
      <dgm:spPr/>
      <dgm:t>
        <a:bodyPr/>
        <a:lstStyle/>
        <a:p>
          <a:endParaRPr lang="en-US"/>
        </a:p>
      </dgm:t>
    </dgm:pt>
    <dgm:pt modelId="{78F66CC2-BCD0-4927-A2BD-90D6D547A1CC}" type="pres">
      <dgm:prSet presAssocID="{944CCF2C-87EF-4916-87EE-5F981134140A}" presName="node" presStyleLbl="node1" presStyleIdx="1" presStyleCnt="5">
        <dgm:presLayoutVars>
          <dgm:bulletEnabled val="1"/>
        </dgm:presLayoutVars>
      </dgm:prSet>
      <dgm:spPr/>
      <dgm:t>
        <a:bodyPr/>
        <a:lstStyle/>
        <a:p>
          <a:endParaRPr lang="en-US"/>
        </a:p>
      </dgm:t>
    </dgm:pt>
    <dgm:pt modelId="{534B28A4-2AC5-4A49-9413-29F93A6F7754}" type="pres">
      <dgm:prSet presAssocID="{E2BCB028-F489-4A46-BF50-212210861692}" presName="sibTrans" presStyleLbl="sibTrans1D1" presStyleIdx="1" presStyleCnt="4"/>
      <dgm:spPr/>
      <dgm:t>
        <a:bodyPr/>
        <a:lstStyle/>
        <a:p>
          <a:endParaRPr lang="en-US"/>
        </a:p>
      </dgm:t>
    </dgm:pt>
    <dgm:pt modelId="{ED4332F5-51AA-4C91-ADE8-7E68EB90E633}" type="pres">
      <dgm:prSet presAssocID="{E2BCB028-F489-4A46-BF50-212210861692}" presName="connectorText" presStyleLbl="sibTrans1D1" presStyleIdx="1" presStyleCnt="4"/>
      <dgm:spPr/>
      <dgm:t>
        <a:bodyPr/>
        <a:lstStyle/>
        <a:p>
          <a:endParaRPr lang="en-US"/>
        </a:p>
      </dgm:t>
    </dgm:pt>
    <dgm:pt modelId="{1313E502-D526-4AEF-AE7E-CF9A5BABA60F}" type="pres">
      <dgm:prSet presAssocID="{ED9893D8-516E-4D7C-92DF-268EFFFA82FE}" presName="node" presStyleLbl="node1" presStyleIdx="2" presStyleCnt="5">
        <dgm:presLayoutVars>
          <dgm:bulletEnabled val="1"/>
        </dgm:presLayoutVars>
      </dgm:prSet>
      <dgm:spPr/>
      <dgm:t>
        <a:bodyPr/>
        <a:lstStyle/>
        <a:p>
          <a:endParaRPr lang="en-US"/>
        </a:p>
      </dgm:t>
    </dgm:pt>
    <dgm:pt modelId="{A1B77B5B-B197-4DB8-8744-93545AECFAF6}" type="pres">
      <dgm:prSet presAssocID="{0A705AA2-227A-4E64-8550-FA62C43E7C36}" presName="sibTrans" presStyleLbl="sibTrans1D1" presStyleIdx="2" presStyleCnt="4"/>
      <dgm:spPr/>
      <dgm:t>
        <a:bodyPr/>
        <a:lstStyle/>
        <a:p>
          <a:endParaRPr lang="en-US"/>
        </a:p>
      </dgm:t>
    </dgm:pt>
    <dgm:pt modelId="{CEDAA807-4F5A-4823-925D-27F64A62C0BF}" type="pres">
      <dgm:prSet presAssocID="{0A705AA2-227A-4E64-8550-FA62C43E7C36}" presName="connectorText" presStyleLbl="sibTrans1D1" presStyleIdx="2" presStyleCnt="4"/>
      <dgm:spPr/>
      <dgm:t>
        <a:bodyPr/>
        <a:lstStyle/>
        <a:p>
          <a:endParaRPr lang="en-US"/>
        </a:p>
      </dgm:t>
    </dgm:pt>
    <dgm:pt modelId="{5125F6AE-94CD-4C70-AEF9-E4025B0FEFC6}" type="pres">
      <dgm:prSet presAssocID="{3799AB9E-874B-4B61-8278-956F822BE985}" presName="node" presStyleLbl="node1" presStyleIdx="3" presStyleCnt="5">
        <dgm:presLayoutVars>
          <dgm:bulletEnabled val="1"/>
        </dgm:presLayoutVars>
      </dgm:prSet>
      <dgm:spPr/>
      <dgm:t>
        <a:bodyPr/>
        <a:lstStyle/>
        <a:p>
          <a:endParaRPr lang="en-US"/>
        </a:p>
      </dgm:t>
    </dgm:pt>
    <dgm:pt modelId="{A6A57FFA-82AF-4856-9DEA-AD8FF0A2AFE6}" type="pres">
      <dgm:prSet presAssocID="{8EF841DA-B245-4423-992F-0955FD816607}" presName="sibTrans" presStyleLbl="sibTrans1D1" presStyleIdx="3" presStyleCnt="4"/>
      <dgm:spPr/>
      <dgm:t>
        <a:bodyPr/>
        <a:lstStyle/>
        <a:p>
          <a:endParaRPr lang="en-US"/>
        </a:p>
      </dgm:t>
    </dgm:pt>
    <dgm:pt modelId="{1C915C28-8E0E-4912-9CB3-8362A8AF2C37}" type="pres">
      <dgm:prSet presAssocID="{8EF841DA-B245-4423-992F-0955FD816607}" presName="connectorText" presStyleLbl="sibTrans1D1" presStyleIdx="3" presStyleCnt="4"/>
      <dgm:spPr/>
      <dgm:t>
        <a:bodyPr/>
        <a:lstStyle/>
        <a:p>
          <a:endParaRPr lang="en-US"/>
        </a:p>
      </dgm:t>
    </dgm:pt>
    <dgm:pt modelId="{87B15305-754F-465E-A6B0-4A574A111700}" type="pres">
      <dgm:prSet presAssocID="{8C7D7BB4-1966-4700-9482-342B947B6A1E}" presName="node" presStyleLbl="node1" presStyleIdx="4" presStyleCnt="5">
        <dgm:presLayoutVars>
          <dgm:bulletEnabled val="1"/>
        </dgm:presLayoutVars>
      </dgm:prSet>
      <dgm:spPr/>
      <dgm:t>
        <a:bodyPr/>
        <a:lstStyle/>
        <a:p>
          <a:endParaRPr lang="en-US"/>
        </a:p>
      </dgm:t>
    </dgm:pt>
  </dgm:ptLst>
  <dgm:cxnLst>
    <dgm:cxn modelId="{8A8FB648-E8F8-4CE9-9ED1-274818BE5B95}" srcId="{540C4B8D-48E3-49C0-A445-C75EEFB2EC8F}" destId="{944CCF2C-87EF-4916-87EE-5F981134140A}" srcOrd="1" destOrd="0" parTransId="{DA04CD80-84AD-4C21-B5EA-04AF1DB67BD5}" sibTransId="{E2BCB028-F489-4A46-BF50-212210861692}"/>
    <dgm:cxn modelId="{C8D5D7B3-DA37-4095-95D9-B763A4F6F6CE}" srcId="{ED9893D8-516E-4D7C-92DF-268EFFFA82FE}" destId="{F4CDABAF-DEED-43F6-A928-79761B59FFD1}" srcOrd="3" destOrd="0" parTransId="{4033DF50-4F93-4F71-A738-EC87E0A94F99}" sibTransId="{636F4616-65C8-4CB0-BC2A-1BDFF0792C2D}"/>
    <dgm:cxn modelId="{89918028-E298-4647-8C69-D37EFC49529C}" type="presOf" srcId="{1F873994-3364-4864-B63B-FC3C92987AD8}" destId="{1313E502-D526-4AEF-AE7E-CF9A5BABA60F}" srcOrd="0" destOrd="2" presId="urn:microsoft.com/office/officeart/2016/7/layout/RepeatingBendingProcessNew"/>
    <dgm:cxn modelId="{000C3F6B-C94B-4F62-9D28-88B43871B697}" srcId="{ED9893D8-516E-4D7C-92DF-268EFFFA82FE}" destId="{08A38858-4D88-4653-9290-7E9714586D0A}" srcOrd="2" destOrd="0" parTransId="{01498B55-FFFF-4A49-89D0-850CF4448AE1}" sibTransId="{ECB8CA72-832E-42C0-B5DB-95132FE33BD7}"/>
    <dgm:cxn modelId="{EB0EF511-01E5-4B17-94AB-FB4E08985434}" srcId="{ED9893D8-516E-4D7C-92DF-268EFFFA82FE}" destId="{1F873994-3364-4864-B63B-FC3C92987AD8}" srcOrd="1" destOrd="0" parTransId="{C9717F63-F3C3-4C7C-8E33-F075AA0AB0FA}" sibTransId="{353CD09B-BB03-441C-80D2-6660F1B78202}"/>
    <dgm:cxn modelId="{45BB676E-9DDA-47A1-B12A-25072D544540}" type="presOf" srcId="{ECDE150F-0E65-421C-80F2-D32F98F3079F}" destId="{63C321D6-B306-4D31-AC56-B96C9EDDD4C9}" srcOrd="1" destOrd="0" presId="urn:microsoft.com/office/officeart/2016/7/layout/RepeatingBendingProcessNew"/>
    <dgm:cxn modelId="{DF53B65C-ED67-4A4D-BD97-62D805383E02}" type="presOf" srcId="{8C7D7BB4-1966-4700-9482-342B947B6A1E}" destId="{87B15305-754F-465E-A6B0-4A574A111700}" srcOrd="0" destOrd="0" presId="urn:microsoft.com/office/officeart/2016/7/layout/RepeatingBendingProcessNew"/>
    <dgm:cxn modelId="{537B5D3F-3C54-4824-96C6-8B69B5828724}" srcId="{ED9893D8-516E-4D7C-92DF-268EFFFA82FE}" destId="{E62E0965-D3AC-4104-A395-B1C6E5D64E45}" srcOrd="4" destOrd="0" parTransId="{663CD3F8-4603-4D93-B33D-6DCBAFA6246A}" sibTransId="{5EF24241-CC15-45F0-9A96-8DC2E56A401E}"/>
    <dgm:cxn modelId="{0F4E581E-5D8E-4187-85A8-26A545A6C050}" type="presOf" srcId="{8EF841DA-B245-4423-992F-0955FD816607}" destId="{1C915C28-8E0E-4912-9CB3-8362A8AF2C37}" srcOrd="1" destOrd="0" presId="urn:microsoft.com/office/officeart/2016/7/layout/RepeatingBendingProcessNew"/>
    <dgm:cxn modelId="{70666298-73B3-4D97-9FE6-3769C31E447B}" type="presOf" srcId="{3799AB9E-874B-4B61-8278-956F822BE985}" destId="{5125F6AE-94CD-4C70-AEF9-E4025B0FEFC6}" srcOrd="0" destOrd="0" presId="urn:microsoft.com/office/officeart/2016/7/layout/RepeatingBendingProcessNew"/>
    <dgm:cxn modelId="{CB71B243-6C07-42A5-AE63-B164617B1547}" type="presOf" srcId="{F4CDABAF-DEED-43F6-A928-79761B59FFD1}" destId="{1313E502-D526-4AEF-AE7E-CF9A5BABA60F}" srcOrd="0" destOrd="4" presId="urn:microsoft.com/office/officeart/2016/7/layout/RepeatingBendingProcessNew"/>
    <dgm:cxn modelId="{EFAE25F0-BBF0-407A-B0CA-58FAAC74EA1A}" type="presOf" srcId="{ECDE150F-0E65-421C-80F2-D32F98F3079F}" destId="{EA690F43-7C37-4EE8-8D6B-6A0FAD4B1B86}" srcOrd="0" destOrd="0" presId="urn:microsoft.com/office/officeart/2016/7/layout/RepeatingBendingProcessNew"/>
    <dgm:cxn modelId="{224ACF98-5FAD-46E2-BBB8-D415EA7AF5CF}" type="presOf" srcId="{8EF841DA-B245-4423-992F-0955FD816607}" destId="{A6A57FFA-82AF-4856-9DEA-AD8FF0A2AFE6}" srcOrd="0" destOrd="0" presId="urn:microsoft.com/office/officeart/2016/7/layout/RepeatingBendingProcessNew"/>
    <dgm:cxn modelId="{429FBDEE-3A74-435B-9390-E4C3C83FD3D5}" type="presOf" srcId="{ED9893D8-516E-4D7C-92DF-268EFFFA82FE}" destId="{1313E502-D526-4AEF-AE7E-CF9A5BABA60F}" srcOrd="0" destOrd="0" presId="urn:microsoft.com/office/officeart/2016/7/layout/RepeatingBendingProcessNew"/>
    <dgm:cxn modelId="{5AE6F4AD-339F-48F2-B747-A8948E2795CC}" type="presOf" srcId="{E2BCB028-F489-4A46-BF50-212210861692}" destId="{534B28A4-2AC5-4A49-9413-29F93A6F7754}" srcOrd="0" destOrd="0" presId="urn:microsoft.com/office/officeart/2016/7/layout/RepeatingBendingProcessNew"/>
    <dgm:cxn modelId="{6F055289-66A7-4F00-9EBC-10D5D0DB93BB}" type="presOf" srcId="{990C36DA-36F5-4414-B10D-A93AF6F38A23}" destId="{131FAF39-9653-4652-B146-E286A46C027D}" srcOrd="0" destOrd="0" presId="urn:microsoft.com/office/officeart/2016/7/layout/RepeatingBendingProcessNew"/>
    <dgm:cxn modelId="{D39D943D-3CD9-40FF-8E94-DECA9E53C5F1}" type="presOf" srcId="{944CCF2C-87EF-4916-87EE-5F981134140A}" destId="{78F66CC2-BCD0-4927-A2BD-90D6D547A1CC}" srcOrd="0" destOrd="0" presId="urn:microsoft.com/office/officeart/2016/7/layout/RepeatingBendingProcessNew"/>
    <dgm:cxn modelId="{9DCA9761-427D-47E1-8C8E-3F32EAE1D496}" type="presOf" srcId="{08A38858-4D88-4653-9290-7E9714586D0A}" destId="{1313E502-D526-4AEF-AE7E-CF9A5BABA60F}" srcOrd="0" destOrd="3" presId="urn:microsoft.com/office/officeart/2016/7/layout/RepeatingBendingProcessNew"/>
    <dgm:cxn modelId="{19BB11D5-C4AB-4FBC-9C69-A8EC6440BBB3}" srcId="{540C4B8D-48E3-49C0-A445-C75EEFB2EC8F}" destId="{3799AB9E-874B-4B61-8278-956F822BE985}" srcOrd="3" destOrd="0" parTransId="{CF0672EE-10C7-4F02-AB7F-3A54A3BFC90A}" sibTransId="{8EF841DA-B245-4423-992F-0955FD816607}"/>
    <dgm:cxn modelId="{8C411CFF-3C3D-4A4A-B239-504F1A2DE10F}" srcId="{540C4B8D-48E3-49C0-A445-C75EEFB2EC8F}" destId="{990C36DA-36F5-4414-B10D-A93AF6F38A23}" srcOrd="0" destOrd="0" parTransId="{3B3FA6D7-3634-43F1-B86E-1CD3C38C7103}" sibTransId="{ECDE150F-0E65-421C-80F2-D32F98F3079F}"/>
    <dgm:cxn modelId="{1079BEB4-215A-4485-86B7-5649466C4D90}" srcId="{ED9893D8-516E-4D7C-92DF-268EFFFA82FE}" destId="{875B4979-1D4D-42CE-8270-F8E460E67117}" srcOrd="0" destOrd="0" parTransId="{81C549DD-7D99-4948-8C60-AF10F877E034}" sibTransId="{A40778B0-3EB1-4162-A1C4-3AAC4E9FD839}"/>
    <dgm:cxn modelId="{A8B655F1-FD2D-4E7A-B29E-AE5206BF78F3}" srcId="{540C4B8D-48E3-49C0-A445-C75EEFB2EC8F}" destId="{ED9893D8-516E-4D7C-92DF-268EFFFA82FE}" srcOrd="2" destOrd="0" parTransId="{AEDF1A8E-8CA3-4729-8031-DC5596A843B8}" sibTransId="{0A705AA2-227A-4E64-8550-FA62C43E7C36}"/>
    <dgm:cxn modelId="{54A64B7E-BAD7-4CBA-A8DE-D03450A191C4}" type="presOf" srcId="{540C4B8D-48E3-49C0-A445-C75EEFB2EC8F}" destId="{131620C3-8BDA-4831-BFBE-3EEDC7945949}" srcOrd="0" destOrd="0" presId="urn:microsoft.com/office/officeart/2016/7/layout/RepeatingBendingProcessNew"/>
    <dgm:cxn modelId="{57C0A7B4-E3CC-47DF-B27C-603553E0D4EC}" type="presOf" srcId="{E2BCB028-F489-4A46-BF50-212210861692}" destId="{ED4332F5-51AA-4C91-ADE8-7E68EB90E633}" srcOrd="1" destOrd="0" presId="urn:microsoft.com/office/officeart/2016/7/layout/RepeatingBendingProcessNew"/>
    <dgm:cxn modelId="{8267E7F4-947C-440F-8D3A-306E5CB468D9}" type="presOf" srcId="{0A705AA2-227A-4E64-8550-FA62C43E7C36}" destId="{A1B77B5B-B197-4DB8-8744-93545AECFAF6}" srcOrd="0" destOrd="0" presId="urn:microsoft.com/office/officeart/2016/7/layout/RepeatingBendingProcessNew"/>
    <dgm:cxn modelId="{628E5945-4C38-473C-93E4-87F3D83E8E64}" type="presOf" srcId="{E62E0965-D3AC-4104-A395-B1C6E5D64E45}" destId="{1313E502-D526-4AEF-AE7E-CF9A5BABA60F}" srcOrd="0" destOrd="5" presId="urn:microsoft.com/office/officeart/2016/7/layout/RepeatingBendingProcessNew"/>
    <dgm:cxn modelId="{BDCB98CE-E300-48BE-AE7B-644A3405883F}" type="presOf" srcId="{875B4979-1D4D-42CE-8270-F8E460E67117}" destId="{1313E502-D526-4AEF-AE7E-CF9A5BABA60F}" srcOrd="0" destOrd="1" presId="urn:microsoft.com/office/officeart/2016/7/layout/RepeatingBendingProcessNew"/>
    <dgm:cxn modelId="{D93AFD01-3E81-452D-8DE2-241D402E835C}" type="presOf" srcId="{0A705AA2-227A-4E64-8550-FA62C43E7C36}" destId="{CEDAA807-4F5A-4823-925D-27F64A62C0BF}" srcOrd="1" destOrd="0" presId="urn:microsoft.com/office/officeart/2016/7/layout/RepeatingBendingProcessNew"/>
    <dgm:cxn modelId="{889BD8FA-D0BC-4A36-9E40-73A8247B58FF}" srcId="{540C4B8D-48E3-49C0-A445-C75EEFB2EC8F}" destId="{8C7D7BB4-1966-4700-9482-342B947B6A1E}" srcOrd="4" destOrd="0" parTransId="{C15D8D6E-B0A9-4F50-9FC3-BAC92194F2F8}" sibTransId="{5A62A6D5-5624-4D4A-9E7A-7877A26BE0E0}"/>
    <dgm:cxn modelId="{4ACE47C2-B93C-4128-B8A3-C20DC045C36C}" type="presParOf" srcId="{131620C3-8BDA-4831-BFBE-3EEDC7945949}" destId="{131FAF39-9653-4652-B146-E286A46C027D}" srcOrd="0" destOrd="0" presId="urn:microsoft.com/office/officeart/2016/7/layout/RepeatingBendingProcessNew"/>
    <dgm:cxn modelId="{56C5DFC8-543F-4BB0-AB21-6C281FC325F1}" type="presParOf" srcId="{131620C3-8BDA-4831-BFBE-3EEDC7945949}" destId="{EA690F43-7C37-4EE8-8D6B-6A0FAD4B1B86}" srcOrd="1" destOrd="0" presId="urn:microsoft.com/office/officeart/2016/7/layout/RepeatingBendingProcessNew"/>
    <dgm:cxn modelId="{39B28C7A-672E-475E-919B-775D476B7EC2}" type="presParOf" srcId="{EA690F43-7C37-4EE8-8D6B-6A0FAD4B1B86}" destId="{63C321D6-B306-4D31-AC56-B96C9EDDD4C9}" srcOrd="0" destOrd="0" presId="urn:microsoft.com/office/officeart/2016/7/layout/RepeatingBendingProcessNew"/>
    <dgm:cxn modelId="{843D7035-CEFB-4D95-99D4-00F72DB5B725}" type="presParOf" srcId="{131620C3-8BDA-4831-BFBE-3EEDC7945949}" destId="{78F66CC2-BCD0-4927-A2BD-90D6D547A1CC}" srcOrd="2" destOrd="0" presId="urn:microsoft.com/office/officeart/2016/7/layout/RepeatingBendingProcessNew"/>
    <dgm:cxn modelId="{F9D05179-7D0D-4AAC-9708-8FB1C71B3F2D}" type="presParOf" srcId="{131620C3-8BDA-4831-BFBE-3EEDC7945949}" destId="{534B28A4-2AC5-4A49-9413-29F93A6F7754}" srcOrd="3" destOrd="0" presId="urn:microsoft.com/office/officeart/2016/7/layout/RepeatingBendingProcessNew"/>
    <dgm:cxn modelId="{C2D410AC-8AE2-45D1-9849-6EAC5A169315}" type="presParOf" srcId="{534B28A4-2AC5-4A49-9413-29F93A6F7754}" destId="{ED4332F5-51AA-4C91-ADE8-7E68EB90E633}" srcOrd="0" destOrd="0" presId="urn:microsoft.com/office/officeart/2016/7/layout/RepeatingBendingProcessNew"/>
    <dgm:cxn modelId="{BA484B1D-8F3A-44AA-834B-0E28DD5DD865}" type="presParOf" srcId="{131620C3-8BDA-4831-BFBE-3EEDC7945949}" destId="{1313E502-D526-4AEF-AE7E-CF9A5BABA60F}" srcOrd="4" destOrd="0" presId="urn:microsoft.com/office/officeart/2016/7/layout/RepeatingBendingProcessNew"/>
    <dgm:cxn modelId="{A3C88480-5CA1-4940-952E-D429D75210CC}" type="presParOf" srcId="{131620C3-8BDA-4831-BFBE-3EEDC7945949}" destId="{A1B77B5B-B197-4DB8-8744-93545AECFAF6}" srcOrd="5" destOrd="0" presId="urn:microsoft.com/office/officeart/2016/7/layout/RepeatingBendingProcessNew"/>
    <dgm:cxn modelId="{02A2B9D3-B44D-4ED5-8C79-82CE83D9CD05}" type="presParOf" srcId="{A1B77B5B-B197-4DB8-8744-93545AECFAF6}" destId="{CEDAA807-4F5A-4823-925D-27F64A62C0BF}" srcOrd="0" destOrd="0" presId="urn:microsoft.com/office/officeart/2016/7/layout/RepeatingBendingProcessNew"/>
    <dgm:cxn modelId="{373273B6-58CF-4482-8EA8-7B8A49B4244E}" type="presParOf" srcId="{131620C3-8BDA-4831-BFBE-3EEDC7945949}" destId="{5125F6AE-94CD-4C70-AEF9-E4025B0FEFC6}" srcOrd="6" destOrd="0" presId="urn:microsoft.com/office/officeart/2016/7/layout/RepeatingBendingProcessNew"/>
    <dgm:cxn modelId="{B0E39308-A5CB-4A5C-A8A0-2ADCE71EE788}" type="presParOf" srcId="{131620C3-8BDA-4831-BFBE-3EEDC7945949}" destId="{A6A57FFA-82AF-4856-9DEA-AD8FF0A2AFE6}" srcOrd="7" destOrd="0" presId="urn:microsoft.com/office/officeart/2016/7/layout/RepeatingBendingProcessNew"/>
    <dgm:cxn modelId="{4C5B3CC2-1110-4726-9F2A-FD130AFCAE6F}" type="presParOf" srcId="{A6A57FFA-82AF-4856-9DEA-AD8FF0A2AFE6}" destId="{1C915C28-8E0E-4912-9CB3-8362A8AF2C37}" srcOrd="0" destOrd="0" presId="urn:microsoft.com/office/officeart/2016/7/layout/RepeatingBendingProcessNew"/>
    <dgm:cxn modelId="{72737A1E-9A3E-4790-9A94-C16601BA7465}" type="presParOf" srcId="{131620C3-8BDA-4831-BFBE-3EEDC7945949}" destId="{87B15305-754F-465E-A6B0-4A574A111700}"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49DD3-FB38-4994-B52B-E631E0CF34C3}">
      <dsp:nvSpPr>
        <dsp:cNvPr id="0" name=""/>
        <dsp:cNvSpPr/>
      </dsp:nvSpPr>
      <dsp:spPr>
        <a:xfrm>
          <a:off x="4793" y="611033"/>
          <a:ext cx="2095750" cy="28728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Trauma Inducing- Highlights problem and lacks safety</a:t>
          </a:r>
        </a:p>
      </dsp:txBody>
      <dsp:txXfrm>
        <a:off x="66175" y="672415"/>
        <a:ext cx="1972986" cy="2750092"/>
      </dsp:txXfrm>
    </dsp:sp>
    <dsp:sp modelId="{66FE1AB7-8434-432D-82CD-F7CA5A272CAC}">
      <dsp:nvSpPr>
        <dsp:cNvPr id="0" name=""/>
        <dsp:cNvSpPr/>
      </dsp:nvSpPr>
      <dsp:spPr>
        <a:xfrm>
          <a:off x="2310119" y="1787588"/>
          <a:ext cx="444299" cy="51974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a:t>01</a:t>
          </a:r>
        </a:p>
      </dsp:txBody>
      <dsp:txXfrm>
        <a:off x="2310119" y="1891537"/>
        <a:ext cx="311009" cy="311848"/>
      </dsp:txXfrm>
    </dsp:sp>
    <dsp:sp modelId="{681C3744-3A9B-440D-8829-DF9A2279A0ED}">
      <dsp:nvSpPr>
        <dsp:cNvPr id="0" name=""/>
        <dsp:cNvSpPr/>
      </dsp:nvSpPr>
      <dsp:spPr>
        <a:xfrm>
          <a:off x="2938844" y="611033"/>
          <a:ext cx="2095750" cy="28728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Trauma Indifferent- Does not take childhood trauma into consideration and sees learning separate of social-emotional practices</a:t>
          </a:r>
        </a:p>
      </dsp:txBody>
      <dsp:txXfrm>
        <a:off x="3000226" y="672415"/>
        <a:ext cx="1972986" cy="2750092"/>
      </dsp:txXfrm>
    </dsp:sp>
    <dsp:sp modelId="{B457D5C6-4891-48A3-B3A3-C2B73F6CF4AA}">
      <dsp:nvSpPr>
        <dsp:cNvPr id="0" name=""/>
        <dsp:cNvSpPr/>
      </dsp:nvSpPr>
      <dsp:spPr>
        <a:xfrm>
          <a:off x="5244169" y="1787588"/>
          <a:ext cx="444299" cy="51974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a:t>02</a:t>
          </a:r>
        </a:p>
      </dsp:txBody>
      <dsp:txXfrm>
        <a:off x="5244169" y="1891537"/>
        <a:ext cx="311009" cy="311848"/>
      </dsp:txXfrm>
    </dsp:sp>
    <dsp:sp modelId="{81DE7439-C451-4E36-B9B5-766518AE1B14}">
      <dsp:nvSpPr>
        <dsp:cNvPr id="0" name=""/>
        <dsp:cNvSpPr/>
      </dsp:nvSpPr>
      <dsp:spPr>
        <a:xfrm>
          <a:off x="5872895" y="611033"/>
          <a:ext cx="2095750" cy="28728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Trauma Informed- All parties from top down are involved in implementing policy and practices with information regarding childhood trauma and see social-emotional practices imbedded with academics </a:t>
          </a:r>
        </a:p>
      </dsp:txBody>
      <dsp:txXfrm>
        <a:off x="5934277" y="672415"/>
        <a:ext cx="1972986" cy="2750092"/>
      </dsp:txXfrm>
    </dsp:sp>
    <dsp:sp modelId="{265AB09A-562F-4629-B6B6-07EFA75107CE}">
      <dsp:nvSpPr>
        <dsp:cNvPr id="0" name=""/>
        <dsp:cNvSpPr/>
      </dsp:nvSpPr>
      <dsp:spPr>
        <a:xfrm>
          <a:off x="8178220" y="1787588"/>
          <a:ext cx="444299" cy="51974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a:t>03</a:t>
          </a:r>
        </a:p>
      </dsp:txBody>
      <dsp:txXfrm>
        <a:off x="8178220" y="1891537"/>
        <a:ext cx="311009" cy="311848"/>
      </dsp:txXfrm>
    </dsp:sp>
    <dsp:sp modelId="{0F671090-D412-41FE-9326-D1C834A9CCEA}">
      <dsp:nvSpPr>
        <dsp:cNvPr id="0" name=""/>
        <dsp:cNvSpPr/>
      </dsp:nvSpPr>
      <dsp:spPr>
        <a:xfrm>
          <a:off x="8806946" y="611033"/>
          <a:ext cx="2095750" cy="287285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Trauma Invested- All parties truly working together to enhance safety and incorporate whole child learning with practices aimed at all students success</a:t>
          </a:r>
        </a:p>
      </dsp:txBody>
      <dsp:txXfrm>
        <a:off x="8868328" y="672415"/>
        <a:ext cx="1972986" cy="2750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CB053-8BB5-4D73-B5BB-EC26BFB8713E}">
      <dsp:nvSpPr>
        <dsp:cNvPr id="0" name=""/>
        <dsp:cNvSpPr/>
      </dsp:nvSpPr>
      <dsp:spPr>
        <a:xfrm>
          <a:off x="740776" y="855481"/>
          <a:ext cx="1464285" cy="14642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0A1B7D-7FDF-4D61-9A41-701CCCFABEB9}">
      <dsp:nvSpPr>
        <dsp:cNvPr id="0" name=""/>
        <dsp:cNvSpPr/>
      </dsp:nvSpPr>
      <dsp:spPr>
        <a:xfrm>
          <a:off x="1052836" y="1167542"/>
          <a:ext cx="840163" cy="8401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A4ACB7-73F2-410C-9CF7-C61CF2064A34}">
      <dsp:nvSpPr>
        <dsp:cNvPr id="0" name=""/>
        <dsp:cNvSpPr/>
      </dsp:nvSpPr>
      <dsp:spPr>
        <a:xfrm>
          <a:off x="272684" y="2775856"/>
          <a:ext cx="240046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Emotional</a:t>
          </a:r>
        </a:p>
      </dsp:txBody>
      <dsp:txXfrm>
        <a:off x="272684" y="2775856"/>
        <a:ext cx="2400467" cy="720000"/>
      </dsp:txXfrm>
    </dsp:sp>
    <dsp:sp modelId="{19047BFA-7CA7-42FB-9ABC-D059FEBE0200}">
      <dsp:nvSpPr>
        <dsp:cNvPr id="0" name=""/>
        <dsp:cNvSpPr/>
      </dsp:nvSpPr>
      <dsp:spPr>
        <a:xfrm>
          <a:off x="3561325" y="855481"/>
          <a:ext cx="1464285" cy="14642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FA6443-9619-4307-BED2-7DCD631EB7D8}">
      <dsp:nvSpPr>
        <dsp:cNvPr id="0" name=""/>
        <dsp:cNvSpPr/>
      </dsp:nvSpPr>
      <dsp:spPr>
        <a:xfrm>
          <a:off x="3873386" y="1167542"/>
          <a:ext cx="840163" cy="8401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326AB4-1550-4BE4-B953-E3291BBE2CE3}">
      <dsp:nvSpPr>
        <dsp:cNvPr id="0" name=""/>
        <dsp:cNvSpPr/>
      </dsp:nvSpPr>
      <dsp:spPr>
        <a:xfrm>
          <a:off x="3093234" y="2775856"/>
          <a:ext cx="240046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Connection</a:t>
          </a:r>
        </a:p>
      </dsp:txBody>
      <dsp:txXfrm>
        <a:off x="3093234" y="2775856"/>
        <a:ext cx="2400467" cy="720000"/>
      </dsp:txXfrm>
    </dsp:sp>
    <dsp:sp modelId="{E3D1A52E-BC62-417F-80E5-11E412459BAB}">
      <dsp:nvSpPr>
        <dsp:cNvPr id="0" name=""/>
        <dsp:cNvSpPr/>
      </dsp:nvSpPr>
      <dsp:spPr>
        <a:xfrm>
          <a:off x="6381875" y="855481"/>
          <a:ext cx="1464285" cy="14642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E42BE7-0719-440B-B96E-A2E9D24C7A34}">
      <dsp:nvSpPr>
        <dsp:cNvPr id="0" name=""/>
        <dsp:cNvSpPr/>
      </dsp:nvSpPr>
      <dsp:spPr>
        <a:xfrm>
          <a:off x="6693936" y="1167542"/>
          <a:ext cx="840163" cy="8401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EB2D05-E2ED-4CE3-953F-71EB821D2918}">
      <dsp:nvSpPr>
        <dsp:cNvPr id="0" name=""/>
        <dsp:cNvSpPr/>
      </dsp:nvSpPr>
      <dsp:spPr>
        <a:xfrm>
          <a:off x="5913784" y="2775856"/>
          <a:ext cx="240046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Physical</a:t>
          </a:r>
        </a:p>
      </dsp:txBody>
      <dsp:txXfrm>
        <a:off x="5913784" y="2775856"/>
        <a:ext cx="2400467" cy="720000"/>
      </dsp:txXfrm>
    </dsp:sp>
    <dsp:sp modelId="{F71C157D-81BD-43D6-9462-9C9C9AA9DC44}">
      <dsp:nvSpPr>
        <dsp:cNvPr id="0" name=""/>
        <dsp:cNvSpPr/>
      </dsp:nvSpPr>
      <dsp:spPr>
        <a:xfrm>
          <a:off x="9202425" y="855481"/>
          <a:ext cx="1464285" cy="14642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F2A076-1837-4752-A0E2-A5ECA1115D92}">
      <dsp:nvSpPr>
        <dsp:cNvPr id="0" name=""/>
        <dsp:cNvSpPr/>
      </dsp:nvSpPr>
      <dsp:spPr>
        <a:xfrm>
          <a:off x="9514486" y="1167542"/>
          <a:ext cx="840163" cy="8401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ED6723-4C95-47A1-AEC5-03F10886FC7F}">
      <dsp:nvSpPr>
        <dsp:cNvPr id="0" name=""/>
        <dsp:cNvSpPr/>
      </dsp:nvSpPr>
      <dsp:spPr>
        <a:xfrm>
          <a:off x="8734334" y="2775856"/>
          <a:ext cx="240046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Need for Control</a:t>
          </a:r>
        </a:p>
      </dsp:txBody>
      <dsp:txXfrm>
        <a:off x="8734334" y="2775856"/>
        <a:ext cx="2400467"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5BB18-4812-455B-881E-B5A032C7E551}">
      <dsp:nvSpPr>
        <dsp:cNvPr id="0" name=""/>
        <dsp:cNvSpPr/>
      </dsp:nvSpPr>
      <dsp:spPr>
        <a:xfrm>
          <a:off x="6315" y="991123"/>
          <a:ext cx="1974242" cy="236909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011" tIns="0" rIns="195011" bIns="330200" numCol="1" spcCol="1270" anchor="t" anchorCtr="0">
          <a:noAutofit/>
        </a:bodyPr>
        <a:lstStyle/>
        <a:p>
          <a:pPr lvl="0" algn="l" defTabSz="711200">
            <a:lnSpc>
              <a:spcPct val="90000"/>
            </a:lnSpc>
            <a:spcBef>
              <a:spcPct val="0"/>
            </a:spcBef>
            <a:spcAft>
              <a:spcPct val="35000"/>
            </a:spcAft>
          </a:pPr>
          <a:r>
            <a:rPr lang="en-US" sz="1600" kern="1200"/>
            <a:t>All staff and students should feel supported and safe</a:t>
          </a:r>
        </a:p>
      </dsp:txBody>
      <dsp:txXfrm>
        <a:off x="6315" y="1938759"/>
        <a:ext cx="1974242" cy="1421454"/>
      </dsp:txXfrm>
    </dsp:sp>
    <dsp:sp modelId="{0D40EFB6-6F08-4492-933E-3887F89AAADB}">
      <dsp:nvSpPr>
        <dsp:cNvPr id="0" name=""/>
        <dsp:cNvSpPr/>
      </dsp:nvSpPr>
      <dsp:spPr>
        <a:xfrm>
          <a:off x="6315"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5011" tIns="165100" rIns="195011" bIns="165100" numCol="1" spcCol="1270" anchor="ctr" anchorCtr="0">
          <a:noAutofit/>
        </a:bodyPr>
        <a:lstStyle/>
        <a:p>
          <a:pPr lvl="0" algn="l" defTabSz="1955800">
            <a:lnSpc>
              <a:spcPct val="90000"/>
            </a:lnSpc>
            <a:spcBef>
              <a:spcPct val="0"/>
            </a:spcBef>
            <a:spcAft>
              <a:spcPct val="35000"/>
            </a:spcAft>
          </a:pPr>
          <a:endParaRPr lang="en-US" sz="4400" kern="1200"/>
        </a:p>
      </dsp:txBody>
      <dsp:txXfrm>
        <a:off x="6315" y="991123"/>
        <a:ext cx="1974242" cy="947636"/>
      </dsp:txXfrm>
    </dsp:sp>
    <dsp:sp modelId="{81552640-639E-4C3B-92CB-08E777C9820D}">
      <dsp:nvSpPr>
        <dsp:cNvPr id="0" name=""/>
        <dsp:cNvSpPr/>
      </dsp:nvSpPr>
      <dsp:spPr>
        <a:xfrm>
          <a:off x="2138497" y="991123"/>
          <a:ext cx="1974242" cy="236909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011" tIns="0" rIns="195011" bIns="330200" numCol="1" spcCol="1270" anchor="t" anchorCtr="0">
          <a:noAutofit/>
        </a:bodyPr>
        <a:lstStyle/>
        <a:p>
          <a:pPr lvl="0" algn="l" defTabSz="711200">
            <a:lnSpc>
              <a:spcPct val="90000"/>
            </a:lnSpc>
            <a:spcBef>
              <a:spcPct val="0"/>
            </a:spcBef>
            <a:spcAft>
              <a:spcPct val="35000"/>
            </a:spcAft>
          </a:pPr>
          <a:r>
            <a:rPr lang="en-US" sz="1600" kern="1200"/>
            <a:t>Behavior is an expression of need</a:t>
          </a:r>
        </a:p>
      </dsp:txBody>
      <dsp:txXfrm>
        <a:off x="2138497" y="1938759"/>
        <a:ext cx="1974242" cy="1421454"/>
      </dsp:txXfrm>
    </dsp:sp>
    <dsp:sp modelId="{250A26FD-9B38-4D8F-9DBC-5E820A344DEB}">
      <dsp:nvSpPr>
        <dsp:cNvPr id="0" name=""/>
        <dsp:cNvSpPr/>
      </dsp:nvSpPr>
      <dsp:spPr>
        <a:xfrm>
          <a:off x="2138497"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5011" tIns="165100" rIns="195011" bIns="165100" numCol="1" spcCol="1270" anchor="ctr" anchorCtr="0">
          <a:noAutofit/>
        </a:bodyPr>
        <a:lstStyle/>
        <a:p>
          <a:pPr lvl="0" algn="l" defTabSz="1955800">
            <a:lnSpc>
              <a:spcPct val="90000"/>
            </a:lnSpc>
            <a:spcBef>
              <a:spcPct val="0"/>
            </a:spcBef>
            <a:spcAft>
              <a:spcPct val="35000"/>
            </a:spcAft>
          </a:pPr>
          <a:endParaRPr lang="en-US" sz="4400" kern="1200"/>
        </a:p>
      </dsp:txBody>
      <dsp:txXfrm>
        <a:off x="2138497" y="991123"/>
        <a:ext cx="1974242" cy="947636"/>
      </dsp:txXfrm>
    </dsp:sp>
    <dsp:sp modelId="{0FEDA8FA-2C6B-451D-A093-1BC0E50027AF}">
      <dsp:nvSpPr>
        <dsp:cNvPr id="0" name=""/>
        <dsp:cNvSpPr/>
      </dsp:nvSpPr>
      <dsp:spPr>
        <a:xfrm>
          <a:off x="4270678" y="991123"/>
          <a:ext cx="1974242" cy="236909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011" tIns="0" rIns="195011" bIns="330200" numCol="1" spcCol="1270" anchor="t" anchorCtr="0">
          <a:noAutofit/>
        </a:bodyPr>
        <a:lstStyle/>
        <a:p>
          <a:pPr lvl="0" algn="l" defTabSz="711200">
            <a:lnSpc>
              <a:spcPct val="90000"/>
            </a:lnSpc>
            <a:spcBef>
              <a:spcPct val="0"/>
            </a:spcBef>
            <a:spcAft>
              <a:spcPct val="35000"/>
            </a:spcAft>
          </a:pPr>
          <a:r>
            <a:rPr lang="en-US" sz="1600" kern="1200"/>
            <a:t>Keep in mind the ultimate goal </a:t>
          </a:r>
        </a:p>
      </dsp:txBody>
      <dsp:txXfrm>
        <a:off x="4270678" y="1938759"/>
        <a:ext cx="1974242" cy="1421454"/>
      </dsp:txXfrm>
    </dsp:sp>
    <dsp:sp modelId="{66B1B160-79F3-4E9C-9393-611076DBB25F}">
      <dsp:nvSpPr>
        <dsp:cNvPr id="0" name=""/>
        <dsp:cNvSpPr/>
      </dsp:nvSpPr>
      <dsp:spPr>
        <a:xfrm>
          <a:off x="4270678"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5011" tIns="165100" rIns="195011" bIns="165100" numCol="1" spcCol="1270" anchor="ctr" anchorCtr="0">
          <a:noAutofit/>
        </a:bodyPr>
        <a:lstStyle/>
        <a:p>
          <a:pPr lvl="0" algn="l" defTabSz="1955800">
            <a:lnSpc>
              <a:spcPct val="90000"/>
            </a:lnSpc>
            <a:spcBef>
              <a:spcPct val="0"/>
            </a:spcBef>
            <a:spcAft>
              <a:spcPct val="35000"/>
            </a:spcAft>
          </a:pPr>
          <a:endParaRPr lang="en-US" sz="4400" kern="1200"/>
        </a:p>
      </dsp:txBody>
      <dsp:txXfrm>
        <a:off x="4270678" y="991123"/>
        <a:ext cx="1974242" cy="947636"/>
      </dsp:txXfrm>
    </dsp:sp>
    <dsp:sp modelId="{BDCB59BB-A9B2-4FFE-8C15-D48615184F72}">
      <dsp:nvSpPr>
        <dsp:cNvPr id="0" name=""/>
        <dsp:cNvSpPr/>
      </dsp:nvSpPr>
      <dsp:spPr>
        <a:xfrm>
          <a:off x="6402860" y="991123"/>
          <a:ext cx="1974242" cy="236909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011" tIns="0" rIns="195011" bIns="330200" numCol="1" spcCol="1270" anchor="t" anchorCtr="0">
          <a:noAutofit/>
        </a:bodyPr>
        <a:lstStyle/>
        <a:p>
          <a:pPr lvl="0" algn="l" defTabSz="711200">
            <a:lnSpc>
              <a:spcPct val="90000"/>
            </a:lnSpc>
            <a:spcBef>
              <a:spcPct val="0"/>
            </a:spcBef>
            <a:spcAft>
              <a:spcPct val="35000"/>
            </a:spcAft>
          </a:pPr>
          <a:r>
            <a:rPr lang="en-US" sz="1600" kern="1200"/>
            <a:t>All Students deserve to be viewed with strength </a:t>
          </a:r>
        </a:p>
      </dsp:txBody>
      <dsp:txXfrm>
        <a:off x="6402860" y="1938759"/>
        <a:ext cx="1974242" cy="1421454"/>
      </dsp:txXfrm>
    </dsp:sp>
    <dsp:sp modelId="{74B077B6-962A-430B-9F07-8B0F3CE6F96E}">
      <dsp:nvSpPr>
        <dsp:cNvPr id="0" name=""/>
        <dsp:cNvSpPr/>
      </dsp:nvSpPr>
      <dsp:spPr>
        <a:xfrm>
          <a:off x="6402860"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5011" tIns="165100" rIns="195011" bIns="165100" numCol="1" spcCol="1270" anchor="ctr" anchorCtr="0">
          <a:noAutofit/>
        </a:bodyPr>
        <a:lstStyle/>
        <a:p>
          <a:pPr lvl="0" algn="l" defTabSz="1955800">
            <a:lnSpc>
              <a:spcPct val="90000"/>
            </a:lnSpc>
            <a:spcBef>
              <a:spcPct val="0"/>
            </a:spcBef>
            <a:spcAft>
              <a:spcPct val="35000"/>
            </a:spcAft>
          </a:pPr>
          <a:endParaRPr lang="en-US" sz="4400" kern="1200"/>
        </a:p>
      </dsp:txBody>
      <dsp:txXfrm>
        <a:off x="6402860" y="991123"/>
        <a:ext cx="1974242" cy="947636"/>
      </dsp:txXfrm>
    </dsp:sp>
    <dsp:sp modelId="{737B6780-4C4A-4B04-B3B5-4922AC743F3A}">
      <dsp:nvSpPr>
        <dsp:cNvPr id="0" name=""/>
        <dsp:cNvSpPr/>
      </dsp:nvSpPr>
      <dsp:spPr>
        <a:xfrm>
          <a:off x="8535042" y="991123"/>
          <a:ext cx="1974242" cy="236909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011" tIns="0" rIns="195011" bIns="330200" numCol="1" spcCol="1270" anchor="t" anchorCtr="0">
          <a:noAutofit/>
        </a:bodyPr>
        <a:lstStyle/>
        <a:p>
          <a:pPr lvl="0" algn="l" defTabSz="711200">
            <a:lnSpc>
              <a:spcPct val="90000"/>
            </a:lnSpc>
            <a:spcBef>
              <a:spcPct val="0"/>
            </a:spcBef>
            <a:spcAft>
              <a:spcPct val="35000"/>
            </a:spcAft>
          </a:pPr>
          <a:r>
            <a:rPr lang="en-US" sz="1600" kern="1200"/>
            <a:t>No Simple Solutions students must be included in the process </a:t>
          </a:r>
        </a:p>
      </dsp:txBody>
      <dsp:txXfrm>
        <a:off x="8535042" y="1938759"/>
        <a:ext cx="1974242" cy="1421454"/>
      </dsp:txXfrm>
    </dsp:sp>
    <dsp:sp modelId="{2A26A888-4AB8-408F-897B-D44BEEC284C9}">
      <dsp:nvSpPr>
        <dsp:cNvPr id="0" name=""/>
        <dsp:cNvSpPr/>
      </dsp:nvSpPr>
      <dsp:spPr>
        <a:xfrm>
          <a:off x="8535042"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5011" tIns="165100" rIns="195011" bIns="165100" numCol="1" spcCol="1270" anchor="ctr" anchorCtr="0">
          <a:noAutofit/>
        </a:bodyPr>
        <a:lstStyle/>
        <a:p>
          <a:pPr lvl="0" algn="l" defTabSz="1955800">
            <a:lnSpc>
              <a:spcPct val="90000"/>
            </a:lnSpc>
            <a:spcBef>
              <a:spcPct val="0"/>
            </a:spcBef>
            <a:spcAft>
              <a:spcPct val="35000"/>
            </a:spcAft>
          </a:pPr>
          <a:endParaRPr lang="en-US" sz="4400" kern="1200"/>
        </a:p>
      </dsp:txBody>
      <dsp:txXfrm>
        <a:off x="8535042" y="991123"/>
        <a:ext cx="1974242" cy="9476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8AD48-BB79-4154-9F2B-FFEC6046435E}">
      <dsp:nvSpPr>
        <dsp:cNvPr id="0" name=""/>
        <dsp:cNvSpPr/>
      </dsp:nvSpPr>
      <dsp:spPr>
        <a:xfrm>
          <a:off x="679050" y="578168"/>
          <a:ext cx="1887187" cy="188718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0EA14D-E8EA-4E3E-98EA-0D6E175BB3D9}">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3596E5-AE55-4E4D-9307-D3D73FDCA216}">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100000"/>
            </a:lnSpc>
            <a:spcBef>
              <a:spcPct val="0"/>
            </a:spcBef>
            <a:spcAft>
              <a:spcPct val="35000"/>
            </a:spcAft>
            <a:defRPr cap="all"/>
          </a:pPr>
          <a:r>
            <a:rPr lang="en-US" sz="1700" kern="1200"/>
            <a:t>What is the purpose or goal for this intervention?</a:t>
          </a:r>
        </a:p>
      </dsp:txBody>
      <dsp:txXfrm>
        <a:off x="75768" y="3053169"/>
        <a:ext cx="3093750" cy="720000"/>
      </dsp:txXfrm>
    </dsp:sp>
    <dsp:sp modelId="{BF8F6632-006B-4131-9A82-9C77B022BB9F}">
      <dsp:nvSpPr>
        <dsp:cNvPr id="0" name=""/>
        <dsp:cNvSpPr/>
      </dsp:nvSpPr>
      <dsp:spPr>
        <a:xfrm>
          <a:off x="4314206" y="578168"/>
          <a:ext cx="1887187" cy="188718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1750D6-511D-46EA-AA3E-F045B79B5C13}">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691A10-4C09-4092-833C-4435C69F1C86}">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100000"/>
            </a:lnSpc>
            <a:spcBef>
              <a:spcPct val="0"/>
            </a:spcBef>
            <a:spcAft>
              <a:spcPct val="35000"/>
            </a:spcAft>
            <a:defRPr cap="all"/>
          </a:pPr>
          <a:r>
            <a:rPr lang="en-US" sz="1700" kern="1200"/>
            <a:t>What is my intent behind implementing or trying this?</a:t>
          </a:r>
        </a:p>
      </dsp:txBody>
      <dsp:txXfrm>
        <a:off x="3710925" y="3053169"/>
        <a:ext cx="3093750" cy="720000"/>
      </dsp:txXfrm>
    </dsp:sp>
    <dsp:sp modelId="{1F00CA31-ED91-47DE-A656-625C967258A1}">
      <dsp:nvSpPr>
        <dsp:cNvPr id="0" name=""/>
        <dsp:cNvSpPr/>
      </dsp:nvSpPr>
      <dsp:spPr>
        <a:xfrm>
          <a:off x="7949362" y="578168"/>
          <a:ext cx="1887187" cy="188718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949779-4818-4515-B5C7-CD2CCE5FDB11}">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37F47E-D5FD-4FE9-9396-669643B9A7E4}">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100000"/>
            </a:lnSpc>
            <a:spcBef>
              <a:spcPct val="0"/>
            </a:spcBef>
            <a:spcAft>
              <a:spcPct val="35000"/>
            </a:spcAft>
            <a:defRPr cap="all"/>
          </a:pPr>
          <a:r>
            <a:rPr lang="en-US" sz="1700" kern="1200" dirty="0"/>
            <a:t>What is the outcome I hope to achieve out of trying this?</a:t>
          </a:r>
        </a:p>
      </dsp:txBody>
      <dsp:txXfrm>
        <a:off x="7346081" y="3053169"/>
        <a:ext cx="3093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90F43-7C37-4EE8-8D6B-6A0FAD4B1B86}">
      <dsp:nvSpPr>
        <dsp:cNvPr id="0" name=""/>
        <dsp:cNvSpPr/>
      </dsp:nvSpPr>
      <dsp:spPr>
        <a:xfrm>
          <a:off x="2767295" y="712675"/>
          <a:ext cx="548545" cy="91440"/>
        </a:xfrm>
        <a:custGeom>
          <a:avLst/>
          <a:gdLst/>
          <a:ahLst/>
          <a:cxnLst/>
          <a:rect l="0" t="0" r="0" b="0"/>
          <a:pathLst>
            <a:path>
              <a:moveTo>
                <a:pt x="0" y="45720"/>
              </a:moveTo>
              <a:lnTo>
                <a:pt x="54854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7089" y="755499"/>
        <a:ext cx="28957" cy="5791"/>
      </dsp:txXfrm>
    </dsp:sp>
    <dsp:sp modelId="{131FAF39-9653-4652-B146-E286A46C027D}">
      <dsp:nvSpPr>
        <dsp:cNvPr id="0" name=""/>
        <dsp:cNvSpPr/>
      </dsp:nvSpPr>
      <dsp:spPr>
        <a:xfrm>
          <a:off x="251070" y="2988"/>
          <a:ext cx="2518024" cy="151081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385" tIns="129515" rIns="123385" bIns="129515" numCol="1" spcCol="1270" anchor="ctr" anchorCtr="0">
          <a:noAutofit/>
        </a:bodyPr>
        <a:lstStyle/>
        <a:p>
          <a:pPr lvl="0" algn="ctr" defTabSz="622300">
            <a:lnSpc>
              <a:spcPct val="90000"/>
            </a:lnSpc>
            <a:spcBef>
              <a:spcPct val="0"/>
            </a:spcBef>
            <a:spcAft>
              <a:spcPct val="35000"/>
            </a:spcAft>
          </a:pPr>
          <a:r>
            <a:rPr lang="en-US" sz="1400" kern="1200"/>
            <a:t>Realize</a:t>
          </a:r>
        </a:p>
      </dsp:txBody>
      <dsp:txXfrm>
        <a:off x="251070" y="2988"/>
        <a:ext cx="2518024" cy="1510814"/>
      </dsp:txXfrm>
    </dsp:sp>
    <dsp:sp modelId="{534B28A4-2AC5-4A49-9413-29F93A6F7754}">
      <dsp:nvSpPr>
        <dsp:cNvPr id="0" name=""/>
        <dsp:cNvSpPr/>
      </dsp:nvSpPr>
      <dsp:spPr>
        <a:xfrm>
          <a:off x="1510082" y="1512002"/>
          <a:ext cx="3097170" cy="548545"/>
        </a:xfrm>
        <a:custGeom>
          <a:avLst/>
          <a:gdLst/>
          <a:ahLst/>
          <a:cxnLst/>
          <a:rect l="0" t="0" r="0" b="0"/>
          <a:pathLst>
            <a:path>
              <a:moveTo>
                <a:pt x="3097170" y="0"/>
              </a:moveTo>
              <a:lnTo>
                <a:pt x="3097170" y="291372"/>
              </a:lnTo>
              <a:lnTo>
                <a:pt x="0" y="291372"/>
              </a:lnTo>
              <a:lnTo>
                <a:pt x="0" y="548545"/>
              </a:lnTo>
            </a:path>
          </a:pathLst>
        </a:custGeom>
        <a:noFill/>
        <a:ln w="6350" cap="flat" cmpd="sng" algn="ctr">
          <a:solidFill>
            <a:schemeClr val="accent2">
              <a:hueOff val="-485121"/>
              <a:satOff val="-27976"/>
              <a:lumOff val="28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79896" y="1783380"/>
        <a:ext cx="157542" cy="5791"/>
      </dsp:txXfrm>
    </dsp:sp>
    <dsp:sp modelId="{78F66CC2-BCD0-4927-A2BD-90D6D547A1CC}">
      <dsp:nvSpPr>
        <dsp:cNvPr id="0" name=""/>
        <dsp:cNvSpPr/>
      </dsp:nvSpPr>
      <dsp:spPr>
        <a:xfrm>
          <a:off x="3348240" y="2988"/>
          <a:ext cx="2518024" cy="1510814"/>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385" tIns="129515" rIns="123385" bIns="129515" numCol="1" spcCol="1270" anchor="ctr" anchorCtr="0">
          <a:noAutofit/>
        </a:bodyPr>
        <a:lstStyle/>
        <a:p>
          <a:pPr lvl="0" algn="ctr" defTabSz="622300">
            <a:lnSpc>
              <a:spcPct val="90000"/>
            </a:lnSpc>
            <a:spcBef>
              <a:spcPct val="0"/>
            </a:spcBef>
            <a:spcAft>
              <a:spcPct val="35000"/>
            </a:spcAft>
          </a:pPr>
          <a:r>
            <a:rPr lang="en-US" sz="1400" kern="1200"/>
            <a:t>Recognize</a:t>
          </a:r>
        </a:p>
      </dsp:txBody>
      <dsp:txXfrm>
        <a:off x="3348240" y="2988"/>
        <a:ext cx="2518024" cy="1510814"/>
      </dsp:txXfrm>
    </dsp:sp>
    <dsp:sp modelId="{A1B77B5B-B197-4DB8-8744-93545AECFAF6}">
      <dsp:nvSpPr>
        <dsp:cNvPr id="0" name=""/>
        <dsp:cNvSpPr/>
      </dsp:nvSpPr>
      <dsp:spPr>
        <a:xfrm>
          <a:off x="2767295" y="2802635"/>
          <a:ext cx="548545" cy="91440"/>
        </a:xfrm>
        <a:custGeom>
          <a:avLst/>
          <a:gdLst/>
          <a:ahLst/>
          <a:cxnLst/>
          <a:rect l="0" t="0" r="0" b="0"/>
          <a:pathLst>
            <a:path>
              <a:moveTo>
                <a:pt x="0" y="45720"/>
              </a:moveTo>
              <a:lnTo>
                <a:pt x="548545" y="45720"/>
              </a:lnTo>
            </a:path>
          </a:pathLst>
        </a:custGeom>
        <a:noFill/>
        <a:ln w="6350" cap="flat" cmpd="sng" algn="ctr">
          <a:solidFill>
            <a:schemeClr val="accent2">
              <a:hueOff val="-970242"/>
              <a:satOff val="-55952"/>
              <a:lumOff val="575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7089" y="2845460"/>
        <a:ext cx="28957" cy="5791"/>
      </dsp:txXfrm>
    </dsp:sp>
    <dsp:sp modelId="{1313E502-D526-4AEF-AE7E-CF9A5BABA60F}">
      <dsp:nvSpPr>
        <dsp:cNvPr id="0" name=""/>
        <dsp:cNvSpPr/>
      </dsp:nvSpPr>
      <dsp:spPr>
        <a:xfrm>
          <a:off x="251070" y="2092948"/>
          <a:ext cx="2518024" cy="1510814"/>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385" tIns="129515" rIns="123385" bIns="129515" numCol="1" spcCol="1270" anchor="t" anchorCtr="0">
          <a:noAutofit/>
        </a:bodyPr>
        <a:lstStyle/>
        <a:p>
          <a:pPr lvl="0" algn="l" defTabSz="622300">
            <a:lnSpc>
              <a:spcPct val="90000"/>
            </a:lnSpc>
            <a:spcBef>
              <a:spcPct val="0"/>
            </a:spcBef>
            <a:spcAft>
              <a:spcPct val="35000"/>
            </a:spcAft>
          </a:pPr>
          <a:r>
            <a:rPr lang="en-US" sz="1400" kern="1200"/>
            <a:t>Respond</a:t>
          </a:r>
        </a:p>
        <a:p>
          <a:pPr marL="57150" lvl="1" indent="-57150" algn="l" defTabSz="488950">
            <a:lnSpc>
              <a:spcPct val="90000"/>
            </a:lnSpc>
            <a:spcBef>
              <a:spcPct val="0"/>
            </a:spcBef>
            <a:spcAft>
              <a:spcPct val="15000"/>
            </a:spcAft>
            <a:buChar char="••"/>
          </a:pPr>
          <a:r>
            <a:rPr lang="en-US" sz="1100" kern="1200"/>
            <a:t>Proper Rest</a:t>
          </a:r>
        </a:p>
        <a:p>
          <a:pPr marL="57150" lvl="1" indent="-57150" algn="l" defTabSz="488950">
            <a:lnSpc>
              <a:spcPct val="90000"/>
            </a:lnSpc>
            <a:spcBef>
              <a:spcPct val="0"/>
            </a:spcBef>
            <a:spcAft>
              <a:spcPct val="15000"/>
            </a:spcAft>
            <a:buChar char="••"/>
          </a:pPr>
          <a:r>
            <a:rPr lang="en-US" sz="1100" kern="1200"/>
            <a:t>Nutrition</a:t>
          </a:r>
        </a:p>
        <a:p>
          <a:pPr marL="57150" lvl="1" indent="-57150" algn="l" defTabSz="488950">
            <a:lnSpc>
              <a:spcPct val="90000"/>
            </a:lnSpc>
            <a:spcBef>
              <a:spcPct val="0"/>
            </a:spcBef>
            <a:spcAft>
              <a:spcPct val="15000"/>
            </a:spcAft>
            <a:buChar char="••"/>
          </a:pPr>
          <a:r>
            <a:rPr lang="en-US" sz="1100" kern="1200"/>
            <a:t>Exercise</a:t>
          </a:r>
        </a:p>
        <a:p>
          <a:pPr marL="57150" lvl="1" indent="-57150" algn="l" defTabSz="488950">
            <a:lnSpc>
              <a:spcPct val="90000"/>
            </a:lnSpc>
            <a:spcBef>
              <a:spcPct val="0"/>
            </a:spcBef>
            <a:spcAft>
              <a:spcPct val="15000"/>
            </a:spcAft>
            <a:buChar char="••"/>
          </a:pPr>
          <a:r>
            <a:rPr lang="en-US" sz="1100" kern="1200"/>
            <a:t>Stress reduction activities</a:t>
          </a:r>
        </a:p>
        <a:p>
          <a:pPr marL="57150" lvl="1" indent="-57150" algn="l" defTabSz="488950">
            <a:lnSpc>
              <a:spcPct val="90000"/>
            </a:lnSpc>
            <a:spcBef>
              <a:spcPct val="0"/>
            </a:spcBef>
            <a:spcAft>
              <a:spcPct val="15000"/>
            </a:spcAft>
            <a:buChar char="••"/>
          </a:pPr>
          <a:r>
            <a:rPr lang="en-US" sz="1100" kern="1200"/>
            <a:t>Self-care accountability buddy system</a:t>
          </a:r>
        </a:p>
      </dsp:txBody>
      <dsp:txXfrm>
        <a:off x="251070" y="2092948"/>
        <a:ext cx="2518024" cy="1510814"/>
      </dsp:txXfrm>
    </dsp:sp>
    <dsp:sp modelId="{A6A57FFA-82AF-4856-9DEA-AD8FF0A2AFE6}">
      <dsp:nvSpPr>
        <dsp:cNvPr id="0" name=""/>
        <dsp:cNvSpPr/>
      </dsp:nvSpPr>
      <dsp:spPr>
        <a:xfrm>
          <a:off x="1510082" y="3601963"/>
          <a:ext cx="3097170" cy="548545"/>
        </a:xfrm>
        <a:custGeom>
          <a:avLst/>
          <a:gdLst/>
          <a:ahLst/>
          <a:cxnLst/>
          <a:rect l="0" t="0" r="0" b="0"/>
          <a:pathLst>
            <a:path>
              <a:moveTo>
                <a:pt x="3097170" y="0"/>
              </a:moveTo>
              <a:lnTo>
                <a:pt x="3097170" y="291372"/>
              </a:lnTo>
              <a:lnTo>
                <a:pt x="0" y="291372"/>
              </a:lnTo>
              <a:lnTo>
                <a:pt x="0" y="548545"/>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79896" y="3873340"/>
        <a:ext cx="157542" cy="5791"/>
      </dsp:txXfrm>
    </dsp:sp>
    <dsp:sp modelId="{5125F6AE-94CD-4C70-AEF9-E4025B0FEFC6}">
      <dsp:nvSpPr>
        <dsp:cNvPr id="0" name=""/>
        <dsp:cNvSpPr/>
      </dsp:nvSpPr>
      <dsp:spPr>
        <a:xfrm>
          <a:off x="3348240" y="2092948"/>
          <a:ext cx="2518024" cy="1510814"/>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385" tIns="129515" rIns="123385" bIns="129515" numCol="1" spcCol="1270" anchor="ctr" anchorCtr="0">
          <a:noAutofit/>
        </a:bodyPr>
        <a:lstStyle/>
        <a:p>
          <a:pPr lvl="0" algn="ctr" defTabSz="622300">
            <a:lnSpc>
              <a:spcPct val="90000"/>
            </a:lnSpc>
            <a:spcBef>
              <a:spcPct val="0"/>
            </a:spcBef>
            <a:spcAft>
              <a:spcPct val="35000"/>
            </a:spcAft>
          </a:pPr>
          <a:r>
            <a:rPr lang="en-US" sz="1400" kern="1200"/>
            <a:t>Model self care</a:t>
          </a:r>
        </a:p>
      </dsp:txBody>
      <dsp:txXfrm>
        <a:off x="3348240" y="2092948"/>
        <a:ext cx="2518024" cy="1510814"/>
      </dsp:txXfrm>
    </dsp:sp>
    <dsp:sp modelId="{87B15305-754F-465E-A6B0-4A574A111700}">
      <dsp:nvSpPr>
        <dsp:cNvPr id="0" name=""/>
        <dsp:cNvSpPr/>
      </dsp:nvSpPr>
      <dsp:spPr>
        <a:xfrm>
          <a:off x="251070" y="4182909"/>
          <a:ext cx="2518024" cy="151081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385" tIns="129515" rIns="123385" bIns="129515" numCol="1" spcCol="1270" anchor="ctr" anchorCtr="0">
          <a:noAutofit/>
        </a:bodyPr>
        <a:lstStyle/>
        <a:p>
          <a:pPr lvl="0" algn="ctr" defTabSz="622300">
            <a:lnSpc>
              <a:spcPct val="90000"/>
            </a:lnSpc>
            <a:spcBef>
              <a:spcPct val="0"/>
            </a:spcBef>
            <a:spcAft>
              <a:spcPct val="35000"/>
            </a:spcAft>
          </a:pPr>
          <a:r>
            <a:rPr lang="en-US" sz="1400" kern="1200"/>
            <a:t>Be kind to yourself</a:t>
          </a:r>
        </a:p>
      </dsp:txBody>
      <dsp:txXfrm>
        <a:off x="251070" y="4182909"/>
        <a:ext cx="2518024" cy="151081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46138" y="615950"/>
            <a:ext cx="5308600" cy="298608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3673338"/>
            <a:ext cx="5608320" cy="5156629"/>
          </a:xfrm>
          <a:prstGeom prst="rect">
            <a:avLst/>
          </a:prstGeom>
        </p:spPr>
        <p:txBody>
          <a:bodyPr vert="horz" lIns="93177" tIns="46589" rIns="93177" bIns="46589" rtlCol="0"/>
          <a:lstStyle/>
          <a:p>
            <a:pPr lvl="0"/>
            <a:r>
              <a:rPr lang="en-US" dirty="0"/>
              <a:t>Click to edit Master text styles</a:t>
            </a:r>
          </a:p>
          <a:p>
            <a:pPr lvl="1"/>
            <a:r>
              <a:rPr lang="en-US" dirty="0"/>
              <a:t>Second level</a:t>
            </a:r>
          </a:p>
        </p:txBody>
      </p:sp>
      <p:sp>
        <p:nvSpPr>
          <p:cNvPr id="6" name="Footer Placeholder 5"/>
          <p:cNvSpPr>
            <a:spLocks noGrp="1"/>
          </p:cNvSpPr>
          <p:nvPr>
            <p:ph type="ftr" sz="quarter" idx="4"/>
          </p:nvPr>
        </p:nvSpPr>
        <p:spPr>
          <a:xfrm>
            <a:off x="690881" y="8850177"/>
            <a:ext cx="3037840" cy="264340"/>
          </a:xfrm>
          <a:prstGeom prst="rect">
            <a:avLst/>
          </a:prstGeom>
        </p:spPr>
        <p:txBody>
          <a:bodyPr vert="horz" lIns="93177" tIns="46589" rIns="93177" bIns="46589" rtlCol="0" anchor="b"/>
          <a:lstStyle>
            <a:lvl1pPr algn="l">
              <a:defRPr sz="900">
                <a:latin typeface="Arial" panose="020B0604020202020204" pitchFamily="34" charset="0"/>
                <a:cs typeface="Arial" panose="020B0604020202020204" pitchFamily="34" charset="0"/>
              </a:defRPr>
            </a:lvl1pPr>
          </a:lstStyle>
          <a:p>
            <a:r>
              <a:rPr lang="en-US"/>
              <a:t>Creating a Trauma Attuned School</a:t>
            </a:r>
            <a:endParaRPr lang="en-US" dirty="0"/>
          </a:p>
        </p:txBody>
      </p:sp>
      <p:sp>
        <p:nvSpPr>
          <p:cNvPr id="7" name="Slide Number Placeholder 6"/>
          <p:cNvSpPr>
            <a:spLocks noGrp="1"/>
          </p:cNvSpPr>
          <p:nvPr>
            <p:ph type="sldNum" sz="quarter" idx="5"/>
          </p:nvPr>
        </p:nvSpPr>
        <p:spPr>
          <a:xfrm>
            <a:off x="3788061" y="8850177"/>
            <a:ext cx="2531461" cy="264340"/>
          </a:xfrm>
          <a:prstGeom prst="rect">
            <a:avLst/>
          </a:prstGeom>
        </p:spPr>
        <p:txBody>
          <a:bodyPr vert="horz" lIns="93177" tIns="46589" rIns="93177" bIns="46589" rtlCol="0" anchor="b"/>
          <a:lstStyle>
            <a:lvl1pPr algn="r">
              <a:defRPr sz="1100">
                <a:latin typeface="Arial" panose="020B0604020202020204" pitchFamily="34" charset="0"/>
                <a:cs typeface="Arial" panose="020B0604020202020204" pitchFamily="34" charset="0"/>
              </a:defRPr>
            </a:lvl1pPr>
          </a:lstStyle>
          <a:p>
            <a:fld id="{96B508E5-3D8D-4A58-9E14-225A08BEA03E}" type="slidenum">
              <a:rPr lang="en-US" smtClean="0"/>
              <a:pPr/>
              <a:t>‹#›</a:t>
            </a:fld>
            <a:endParaRPr lang="en-US"/>
          </a:p>
        </p:txBody>
      </p:sp>
    </p:spTree>
    <p:extLst>
      <p:ext uri="{BB962C8B-B14F-4D97-AF65-F5344CB8AC3E}">
        <p14:creationId xmlns:p14="http://schemas.microsoft.com/office/powerpoint/2010/main" val="3888631122"/>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050" kern="1200">
        <a:solidFill>
          <a:schemeClr val="tx1"/>
        </a:solidFill>
        <a:latin typeface="Arial" panose="020B0604020202020204" pitchFamily="34" charset="0"/>
        <a:ea typeface="+mn-ea"/>
        <a:cs typeface="Arial" panose="020B0604020202020204" pitchFamily="34" charset="0"/>
      </a:defRPr>
    </a:lvl1pPr>
    <a:lvl2pPr marL="238125" indent="0" algn="l" defTabSz="914400" rtl="0" eaLnBrk="1" latinLnBrk="0" hangingPunct="1">
      <a:spcAft>
        <a:spcPts val="600"/>
      </a:spcAft>
      <a:defRPr sz="105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B508E5-3D8D-4A58-9E14-225A08BEA03E}" type="slidenum">
              <a:rPr lang="en-US" smtClean="0"/>
              <a:t>1</a:t>
            </a:fld>
            <a:endParaRPr lang="en-US"/>
          </a:p>
        </p:txBody>
      </p:sp>
    </p:spTree>
    <p:extLst>
      <p:ext uri="{BB962C8B-B14F-4D97-AF65-F5344CB8AC3E}">
        <p14:creationId xmlns:p14="http://schemas.microsoft.com/office/powerpoint/2010/main" val="163341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96B508E5-3D8D-4A58-9E14-225A08BEA03E}" type="slidenum">
              <a:rPr lang="en-US" smtClean="0"/>
              <a:t>2</a:t>
            </a:fld>
            <a:endParaRPr lang="en-US"/>
          </a:p>
        </p:txBody>
      </p:sp>
    </p:spTree>
    <p:extLst>
      <p:ext uri="{BB962C8B-B14F-4D97-AF65-F5344CB8AC3E}">
        <p14:creationId xmlns:p14="http://schemas.microsoft.com/office/powerpoint/2010/main" val="395869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6B508E5-3D8D-4A58-9E14-225A08BEA03E}" type="slidenum">
              <a:rPr lang="en-US" smtClean="0"/>
              <a:t>3</a:t>
            </a:fld>
            <a:endParaRPr lang="en-US"/>
          </a:p>
        </p:txBody>
      </p:sp>
    </p:spTree>
    <p:extLst>
      <p:ext uri="{BB962C8B-B14F-4D97-AF65-F5344CB8AC3E}">
        <p14:creationId xmlns:p14="http://schemas.microsoft.com/office/powerpoint/2010/main" val="2003848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pPr defTabSz="931774">
              <a:spcAft>
                <a:spcPts val="611"/>
              </a:spcAft>
              <a:defRPr/>
            </a:pPr>
            <a:endParaRPr lang="en-US" sz="1100" dirty="0"/>
          </a:p>
        </p:txBody>
      </p:sp>
      <p:sp>
        <p:nvSpPr>
          <p:cNvPr id="4" name="Slide Number Placeholder 3"/>
          <p:cNvSpPr>
            <a:spLocks noGrp="1"/>
          </p:cNvSpPr>
          <p:nvPr>
            <p:ph type="sldNum" sz="quarter" idx="5"/>
          </p:nvPr>
        </p:nvSpPr>
        <p:spPr/>
        <p:txBody>
          <a:bodyPr/>
          <a:lstStyle/>
          <a:p>
            <a:fld id="{96B508E5-3D8D-4A58-9E14-225A08BEA03E}" type="slidenum">
              <a:rPr lang="en-US" smtClean="0"/>
              <a:t>4</a:t>
            </a:fld>
            <a:endParaRPr lang="en-US"/>
          </a:p>
        </p:txBody>
      </p:sp>
    </p:spTree>
    <p:extLst>
      <p:ext uri="{BB962C8B-B14F-4D97-AF65-F5344CB8AC3E}">
        <p14:creationId xmlns:p14="http://schemas.microsoft.com/office/powerpoint/2010/main" val="592373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sp>
        <p:nvSpPr>
          <p:cNvPr id="11" name="Square">
            <a:extLst>
              <a:ext uri="{FF2B5EF4-FFF2-40B4-BE49-F238E27FC236}">
                <a16:creationId xmlns:a16="http://schemas.microsoft.com/office/drawing/2014/main" id="{58819874-AB0B-4751-AC10-E108FD10DEE7}"/>
              </a:ext>
            </a:extLst>
          </p:cNvPr>
          <p:cNvSpPr/>
          <p:nvPr userDrawn="1"/>
        </p:nvSpPr>
        <p:spPr>
          <a:xfrm>
            <a:off x="0" y="-1"/>
            <a:ext cx="12192000" cy="6858001"/>
          </a:xfrm>
          <a:prstGeom prst="rect">
            <a:avLst/>
          </a:prstGeom>
          <a:solidFill>
            <a:srgbClr val="FFFFFF"/>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sz="3200"/>
          </a:p>
        </p:txBody>
      </p:sp>
      <p:sp>
        <p:nvSpPr>
          <p:cNvPr id="7" name="Square">
            <a:extLst>
              <a:ext uri="{FF2B5EF4-FFF2-40B4-BE49-F238E27FC236}">
                <a16:creationId xmlns:a16="http://schemas.microsoft.com/office/drawing/2014/main" id="{1AC51C9F-3978-4421-ABD7-73967F7C4E55}"/>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5CF1F97B-F43D-4BFC-9CA8-4E2BB7521798}"/>
              </a:ext>
            </a:extLst>
          </p:cNvPr>
          <p:cNvSpPr>
            <a:spLocks noGrp="1"/>
          </p:cNvSpPr>
          <p:nvPr>
            <p:ph type="title"/>
          </p:nvPr>
        </p:nvSpPr>
        <p:spPr>
          <a:xfrm>
            <a:off x="831850" y="1233750"/>
            <a:ext cx="10515600" cy="2852737"/>
          </a:xfrm>
        </p:spPr>
        <p:txBody>
          <a:bodyPr anchor="b">
            <a:normAutofit/>
          </a:bodyPr>
          <a:lstStyle>
            <a:lvl1pPr algn="ctr">
              <a:defRPr sz="6000" b="1">
                <a:solidFill>
                  <a:srgbClr val="496AB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BFFFE4F-87F0-4731-9FEC-51D8A5D76E8C}"/>
              </a:ext>
            </a:extLst>
          </p:cNvPr>
          <p:cNvSpPr>
            <a:spLocks noGrp="1"/>
          </p:cNvSpPr>
          <p:nvPr>
            <p:ph type="body" idx="1"/>
          </p:nvPr>
        </p:nvSpPr>
        <p:spPr>
          <a:xfrm>
            <a:off x="831850" y="4088423"/>
            <a:ext cx="10515600" cy="1500187"/>
          </a:xfrm>
        </p:spPr>
        <p:txBody>
          <a:bodyPr>
            <a:normAutofit/>
          </a:bodyPr>
          <a:lstStyle>
            <a:lvl1pPr marL="0" indent="0" algn="ctr">
              <a:buNone/>
              <a:defRPr sz="4400">
                <a:solidFill>
                  <a:srgbClr val="D22042"/>
                </a:solidFill>
                <a:latin typeface="Arial Black" panose="020B0A04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Square">
            <a:extLst>
              <a:ext uri="{FF2B5EF4-FFF2-40B4-BE49-F238E27FC236}">
                <a16:creationId xmlns:a16="http://schemas.microsoft.com/office/drawing/2014/main" id="{C5FDA839-D925-46AE-A34B-2DB7168D2495}"/>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pic>
        <p:nvPicPr>
          <p:cNvPr id="5" name="Picture 4" descr="A picture containing object&#10;&#10;Description automatically generated">
            <a:extLst>
              <a:ext uri="{FF2B5EF4-FFF2-40B4-BE49-F238E27FC236}">
                <a16:creationId xmlns:a16="http://schemas.microsoft.com/office/drawing/2014/main" id="{2B71E62E-B0A2-4564-AFFC-9C67D4D8ED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52" y="519829"/>
            <a:ext cx="6539525" cy="958242"/>
          </a:xfrm>
          <a:prstGeom prst="rect">
            <a:avLst/>
          </a:prstGeom>
        </p:spPr>
      </p:pic>
    </p:spTree>
    <p:extLst>
      <p:ext uri="{BB962C8B-B14F-4D97-AF65-F5344CB8AC3E}">
        <p14:creationId xmlns:p14="http://schemas.microsoft.com/office/powerpoint/2010/main" val="185605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Quote1">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467278" y="5610734"/>
            <a:ext cx="7013358" cy="639418"/>
          </a:xfrm>
        </p:spPr>
        <p:txBody>
          <a:bodyPr>
            <a:normAutofit/>
          </a:bodyPr>
          <a:lstStyle>
            <a:lvl1pPr marL="0" indent="0" algn="r">
              <a:buNone/>
              <a:defRPr sz="2800" i="0">
                <a:solidFill>
                  <a:srgbClr val="D22042"/>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467278" y="1340286"/>
            <a:ext cx="7257444" cy="4108536"/>
          </a:xfrm>
        </p:spPr>
        <p:txBody>
          <a:bodyPr>
            <a:normAutofit/>
          </a:bodyPr>
          <a:lstStyle>
            <a:lvl1pPr marL="112713" indent="0" algn="ctr">
              <a:buNone/>
              <a:tabLst>
                <a:tab pos="6864350" algn="l"/>
              </a:tabLst>
              <a:defRPr sz="3200">
                <a:solidFill>
                  <a:srgbClr val="496AB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3505734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2">
    <p:spTree>
      <p:nvGrpSpPr>
        <p:cNvPr id="1" name=""/>
        <p:cNvGrpSpPr/>
        <p:nvPr/>
      </p:nvGrpSpPr>
      <p:grpSpPr>
        <a:xfrm>
          <a:off x="0" y="0"/>
          <a:ext cx="0" cy="0"/>
          <a:chOff x="0" y="0"/>
          <a:chExt cx="0" cy="0"/>
        </a:xfrm>
      </p:grpSpPr>
      <p:sp>
        <p:nvSpPr>
          <p:cNvPr id="10" name="Square">
            <a:extLst>
              <a:ext uri="{FF2B5EF4-FFF2-40B4-BE49-F238E27FC236}">
                <a16:creationId xmlns:a16="http://schemas.microsoft.com/office/drawing/2014/main" id="{73D6FAB9-A08B-49E4-BCFD-7F48A0F0522F}"/>
              </a:ext>
            </a:extLst>
          </p:cNvPr>
          <p:cNvSpPr/>
          <p:nvPr userDrawn="1"/>
        </p:nvSpPr>
        <p:spPr>
          <a:xfrm>
            <a:off x="0" y="0"/>
            <a:ext cx="1219200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4" name="Square">
            <a:extLst>
              <a:ext uri="{FF2B5EF4-FFF2-40B4-BE49-F238E27FC236}">
                <a16:creationId xmlns:a16="http://schemas.microsoft.com/office/drawing/2014/main" id="{B51CF4B3-A4A3-4E9D-8DBF-8AA41FB78549}"/>
              </a:ext>
            </a:extLst>
          </p:cNvPr>
          <p:cNvSpPr/>
          <p:nvPr userDrawn="1"/>
        </p:nvSpPr>
        <p:spPr>
          <a:xfrm>
            <a:off x="2492478" y="453340"/>
            <a:ext cx="6887497" cy="5951320"/>
          </a:xfrm>
          <a:prstGeom prst="rect">
            <a:avLst/>
          </a:prstGeom>
          <a:solidFill>
            <a:srgbClr val="FEEDB0"/>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6" name="TextBox 5">
            <a:extLst>
              <a:ext uri="{FF2B5EF4-FFF2-40B4-BE49-F238E27FC236}">
                <a16:creationId xmlns:a16="http://schemas.microsoft.com/office/drawing/2014/main" id="{CAA1C3F5-990E-4A02-BC6E-2726781178B9}"/>
              </a:ext>
            </a:extLst>
          </p:cNvPr>
          <p:cNvSpPr txBox="1"/>
          <p:nvPr userDrawn="1"/>
        </p:nvSpPr>
        <p:spPr>
          <a:xfrm>
            <a:off x="1843550" y="-323423"/>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8323008" y="4826932"/>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11" name="Content Placeholder 2">
            <a:extLst>
              <a:ext uri="{FF2B5EF4-FFF2-40B4-BE49-F238E27FC236}">
                <a16:creationId xmlns:a16="http://schemas.microsoft.com/office/drawing/2014/main" id="{DA412D2C-9A9F-4360-B252-87D0F7D8230F}"/>
              </a:ext>
            </a:extLst>
          </p:cNvPr>
          <p:cNvSpPr>
            <a:spLocks noGrp="1"/>
          </p:cNvSpPr>
          <p:nvPr>
            <p:ph idx="1"/>
          </p:nvPr>
        </p:nvSpPr>
        <p:spPr>
          <a:xfrm>
            <a:off x="2743200" y="774700"/>
            <a:ext cx="6400800" cy="5128224"/>
          </a:xfrm>
        </p:spPr>
        <p:txBody>
          <a:bodyPr>
            <a:normAutofit/>
          </a:bodyPr>
          <a:lstStyle>
            <a:lvl1pPr marL="0" indent="635000">
              <a:buNone/>
              <a:defRPr sz="3200">
                <a:solidFill>
                  <a:srgbClr val="496AB1"/>
                </a:solidFill>
              </a:defRPr>
            </a:lvl1pPr>
            <a:lvl2pPr marL="855663" indent="0">
              <a:buNone/>
              <a:defRPr/>
            </a:lvl2pPr>
          </a:lstStyle>
          <a:p>
            <a:pPr lvl="0"/>
            <a:r>
              <a:rPr lang="en-US" dirty="0"/>
              <a:t>Click to edit Master text styles</a:t>
            </a:r>
          </a:p>
        </p:txBody>
      </p:sp>
      <p:sp>
        <p:nvSpPr>
          <p:cNvPr id="8" name="Content Placeholder 2">
            <a:extLst>
              <a:ext uri="{FF2B5EF4-FFF2-40B4-BE49-F238E27FC236}">
                <a16:creationId xmlns:a16="http://schemas.microsoft.com/office/drawing/2014/main" id="{02391803-DF12-4E5C-9D22-6BB62513B9F4}"/>
              </a:ext>
            </a:extLst>
          </p:cNvPr>
          <p:cNvSpPr>
            <a:spLocks noGrp="1"/>
          </p:cNvSpPr>
          <p:nvPr>
            <p:ph idx="11" hasCustomPrompt="1"/>
          </p:nvPr>
        </p:nvSpPr>
        <p:spPr>
          <a:xfrm>
            <a:off x="2743201" y="5902924"/>
            <a:ext cx="5803899" cy="639418"/>
          </a:xfrm>
        </p:spPr>
        <p:txBody>
          <a:bodyPr>
            <a:normAutofit/>
          </a:bodyPr>
          <a:lstStyle>
            <a:lvl1pPr marL="0" indent="0" algn="r">
              <a:buNone/>
              <a:defRPr sz="2400" i="1">
                <a:solidFill>
                  <a:srgbClr val="D22042"/>
                </a:solidFill>
              </a:defRPr>
            </a:lvl1pPr>
          </a:lstStyle>
          <a:p>
            <a:pPr lvl="0"/>
            <a:r>
              <a:rPr lang="en-US" dirty="0"/>
              <a:t>—Author Name</a:t>
            </a:r>
          </a:p>
        </p:txBody>
      </p:sp>
    </p:spTree>
    <p:extLst>
      <p:ext uri="{BB962C8B-B14F-4D97-AF65-F5344CB8AC3E}">
        <p14:creationId xmlns:p14="http://schemas.microsoft.com/office/powerpoint/2010/main" val="207541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Image">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6067266" y="0"/>
            <a:ext cx="611075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5" name="Text Placeholder 2">
            <a:extLst>
              <a:ext uri="{FF2B5EF4-FFF2-40B4-BE49-F238E27FC236}">
                <a16:creationId xmlns:a16="http://schemas.microsoft.com/office/drawing/2014/main" id="{2DF84173-5105-4C58-9440-F6AEE9D15951}"/>
              </a:ext>
            </a:extLst>
          </p:cNvPr>
          <p:cNvSpPr>
            <a:spLocks noGrp="1"/>
          </p:cNvSpPr>
          <p:nvPr>
            <p:ph idx="1"/>
          </p:nvPr>
        </p:nvSpPr>
        <p:spPr>
          <a:xfrm>
            <a:off x="274529" y="956353"/>
            <a:ext cx="5537548" cy="46196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6399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ext_Image">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6093540" y="0"/>
            <a:ext cx="611075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5" name="Content Placeholder 2">
            <a:extLst>
              <a:ext uri="{FF2B5EF4-FFF2-40B4-BE49-F238E27FC236}">
                <a16:creationId xmlns:a16="http://schemas.microsoft.com/office/drawing/2014/main" id="{167659FF-F42E-49D9-95A0-2C7A1A2EDE3B}"/>
              </a:ext>
            </a:extLst>
          </p:cNvPr>
          <p:cNvSpPr>
            <a:spLocks noGrp="1"/>
          </p:cNvSpPr>
          <p:nvPr>
            <p:ph idx="1"/>
          </p:nvPr>
        </p:nvSpPr>
        <p:spPr>
          <a:xfrm>
            <a:off x="6335328" y="634181"/>
            <a:ext cx="5597015" cy="3607912"/>
          </a:xfrm>
        </p:spPr>
        <p:txBody>
          <a:bodyPr/>
          <a:lstStyle>
            <a:lvl1pPr marL="338138" indent="-338138">
              <a:buFontTx/>
              <a:buBlip>
                <a:blip r:embed="rId2"/>
              </a:buBlip>
              <a:defRPr>
                <a:solidFill>
                  <a:schemeClr val="bg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386458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0362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ection Slide">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7033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ection Slide">
    <p:bg>
      <p:bgPr>
        <a:solidFill>
          <a:srgbClr val="D22042"/>
        </a:solidFill>
        <a:effectLst/>
      </p:bgPr>
    </p:bg>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D22042"/>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3916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AB30BD37-11FA-48FF-AF8B-58888B36BBDC}"/>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9CBF63CD-383B-4E6E-AECD-01E6C0645D1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EDC514-2004-498A-8482-A7355D5FF904}"/>
              </a:ext>
            </a:extLst>
          </p:cNvPr>
          <p:cNvSpPr>
            <a:spLocks noGrp="1"/>
          </p:cNvSpPr>
          <p:nvPr>
            <p:ph idx="1"/>
          </p:nvPr>
        </p:nvSpPr>
        <p:spPr/>
        <p:txBody>
          <a:bodyPr/>
          <a:lstStyle/>
          <a:p>
            <a:pPr lvl="0"/>
            <a:r>
              <a:rPr lang="en-US" dirty="0"/>
              <a:t>Click to edit Master text styles</a:t>
            </a:r>
          </a:p>
          <a:p>
            <a:pPr lvl="1"/>
            <a:r>
              <a:rPr lang="en-US" dirty="0"/>
              <a:t>Second level</a:t>
            </a:r>
          </a:p>
        </p:txBody>
      </p:sp>
      <p:cxnSp>
        <p:nvCxnSpPr>
          <p:cNvPr id="10" name="Straight Connector 9">
            <a:extLst>
              <a:ext uri="{FF2B5EF4-FFF2-40B4-BE49-F238E27FC236}">
                <a16:creationId xmlns:a16="http://schemas.microsoft.com/office/drawing/2014/main" id="{6CAAAC03-0FDD-415D-8C6B-CF6FAB41021C}"/>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FC1A4AF0-1BD7-4336-AB61-28FA85FE8607}"/>
              </a:ext>
            </a:extLst>
          </p:cNvPr>
          <p:cNvSpPr>
            <a:spLocks noGrp="1"/>
          </p:cNvSpPr>
          <p:nvPr>
            <p:ph type="sldNum" sz="quarter" idx="4"/>
          </p:nvPr>
        </p:nvSpPr>
        <p:spPr>
          <a:xfrm>
            <a:off x="11621730" y="6415342"/>
            <a:ext cx="484239" cy="365125"/>
          </a:xfrm>
          <a:prstGeom prst="rect">
            <a:avLst/>
          </a:prstGeom>
        </p:spPr>
        <p:txBody>
          <a:bodyPr/>
          <a:lstStyle>
            <a:lvl1pPr algn="r">
              <a:defRPr sz="1600">
                <a:solidFill>
                  <a:srgbClr val="F1F2F4"/>
                </a:solidFill>
              </a:defRPr>
            </a:lvl1pPr>
          </a:lstStyle>
          <a:p>
            <a:fld id="{B9AA5461-E0D0-4317-A9E8-6FC008C334C6}" type="slidenum">
              <a:rPr lang="en-US" smtClean="0"/>
              <a:pPr/>
              <a:t>‹#›</a:t>
            </a:fld>
            <a:endParaRPr lang="en-US" dirty="0"/>
          </a:p>
        </p:txBody>
      </p:sp>
      <p:sp>
        <p:nvSpPr>
          <p:cNvPr id="6" name="Square">
            <a:extLst>
              <a:ext uri="{FF2B5EF4-FFF2-40B4-BE49-F238E27FC236}">
                <a16:creationId xmlns:a16="http://schemas.microsoft.com/office/drawing/2014/main" id="{7C49F545-4AA6-4779-B778-819FD4D76E56}"/>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7913008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quare">
            <a:extLst>
              <a:ext uri="{FF2B5EF4-FFF2-40B4-BE49-F238E27FC236}">
                <a16:creationId xmlns:a16="http://schemas.microsoft.com/office/drawing/2014/main" id="{078A5E7C-AAF4-486E-8E1F-924E42D4A33F}"/>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26DCD0D8-54E4-4C63-8C0E-8296874DACDA}"/>
              </a:ext>
            </a:extLst>
          </p:cNvPr>
          <p:cNvSpPr>
            <a:spLocks noGrp="1"/>
          </p:cNvSpPr>
          <p:nvPr>
            <p:ph type="title"/>
          </p:nvPr>
        </p:nvSpPr>
        <p:spPr/>
        <p:txBody>
          <a:bodyPr/>
          <a:lstStyle/>
          <a:p>
            <a:r>
              <a:rPr lang="en-US"/>
              <a:t>Click to edit Master title style</a:t>
            </a:r>
          </a:p>
        </p:txBody>
      </p:sp>
      <p:cxnSp>
        <p:nvCxnSpPr>
          <p:cNvPr id="9" name="Straight Connector 8">
            <a:extLst>
              <a:ext uri="{FF2B5EF4-FFF2-40B4-BE49-F238E27FC236}">
                <a16:creationId xmlns:a16="http://schemas.microsoft.com/office/drawing/2014/main" id="{CCDBEEDA-F36B-4062-A3E2-3AC7E23C8930}"/>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5" name="Square">
            <a:extLst>
              <a:ext uri="{FF2B5EF4-FFF2-40B4-BE49-F238E27FC236}">
                <a16:creationId xmlns:a16="http://schemas.microsoft.com/office/drawing/2014/main" id="{3E84F76D-D8CE-44E2-B300-855270F327DB}"/>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406169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93E1393A-9DEA-4958-918F-FC9901C75693}"/>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7DBF01AB-E470-4B26-AB3E-AEADC4C90E4C}"/>
              </a:ext>
            </a:extLst>
          </p:cNvPr>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DE95E457-EE51-40E7-9BEB-A6CE07BE37BA}"/>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6" name="Square">
            <a:extLst>
              <a:ext uri="{FF2B5EF4-FFF2-40B4-BE49-F238E27FC236}">
                <a16:creationId xmlns:a16="http://schemas.microsoft.com/office/drawing/2014/main" id="{5B5AD5DB-88E3-4DB7-B784-B28AB8567275}"/>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297309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1">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2492478" y="453340"/>
            <a:ext cx="6887497" cy="595132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sz="3000" b="0">
                <a:solidFill>
                  <a:srgbClr val="FFFFFF"/>
                </a:solidFill>
                <a:latin typeface="+mn-lt"/>
                <a:ea typeface="+mn-ea"/>
                <a:cs typeface="+mn-cs"/>
                <a:sym typeface="Helvetica Neue Medium"/>
              </a:defRPr>
            </a:pPr>
            <a:endParaRPr dirty="0">
              <a:solidFill>
                <a:srgbClr val="F1F2F4"/>
              </a:solidFill>
            </a:endParaRPr>
          </a:p>
        </p:txBody>
      </p:sp>
      <p:sp>
        <p:nvSpPr>
          <p:cNvPr id="6" name="TextBox 5">
            <a:extLst>
              <a:ext uri="{FF2B5EF4-FFF2-40B4-BE49-F238E27FC236}">
                <a16:creationId xmlns:a16="http://schemas.microsoft.com/office/drawing/2014/main" id="{CAA1C3F5-990E-4A02-BC6E-2726781178B9}"/>
              </a:ext>
            </a:extLst>
          </p:cNvPr>
          <p:cNvSpPr txBox="1"/>
          <p:nvPr userDrawn="1"/>
        </p:nvSpPr>
        <p:spPr>
          <a:xfrm>
            <a:off x="1843550" y="-323423"/>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8323008" y="4826932"/>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743201" y="5775924"/>
            <a:ext cx="5816600" cy="639418"/>
          </a:xfrm>
        </p:spPr>
        <p:txBody>
          <a:bodyPr>
            <a:normAutofit/>
          </a:bodyPr>
          <a:lstStyle>
            <a:lvl1pPr marL="0" indent="0" algn="r">
              <a:buNone/>
              <a:defRPr sz="2400" i="1">
                <a:solidFill>
                  <a:srgbClr val="FEE898"/>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743200" y="762000"/>
            <a:ext cx="6400800" cy="5013925"/>
          </a:xfrm>
        </p:spPr>
        <p:txBody>
          <a:bodyPr>
            <a:normAutofit/>
          </a:bodyPr>
          <a:lstStyle>
            <a:lvl1pPr marL="0" indent="635000">
              <a:buNone/>
              <a:defRPr sz="3100">
                <a:solidFill>
                  <a:srgbClr val="F1F2F4"/>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243211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Quote1">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A1C3F5-990E-4A02-BC6E-2726781178B9}"/>
              </a:ext>
            </a:extLst>
          </p:cNvPr>
          <p:cNvSpPr txBox="1"/>
          <p:nvPr userDrawn="1"/>
        </p:nvSpPr>
        <p:spPr>
          <a:xfrm>
            <a:off x="1001512" y="326538"/>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9480636" y="4114516"/>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467278" y="5610734"/>
            <a:ext cx="7013358" cy="639418"/>
          </a:xfrm>
        </p:spPr>
        <p:txBody>
          <a:bodyPr>
            <a:normAutofit/>
          </a:bodyPr>
          <a:lstStyle>
            <a:lvl1pPr marL="0" indent="0" algn="r">
              <a:buNone/>
              <a:defRPr sz="2800" i="0">
                <a:solidFill>
                  <a:srgbClr val="D22042"/>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467278" y="1340286"/>
            <a:ext cx="7257444" cy="4108536"/>
          </a:xfrm>
        </p:spPr>
        <p:txBody>
          <a:bodyPr>
            <a:normAutofit/>
          </a:bodyPr>
          <a:lstStyle>
            <a:lvl1pPr marL="112713" indent="0" algn="ctr">
              <a:buNone/>
              <a:tabLst>
                <a:tab pos="6864350" algn="l"/>
              </a:tabLst>
              <a:defRPr sz="3200">
                <a:solidFill>
                  <a:srgbClr val="496AB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1628519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BF7A6310-7FE9-4705-A42E-7907537B685C}"/>
              </a:ext>
            </a:extLst>
          </p:cNvPr>
          <p:cNvSpPr/>
          <p:nvPr userDrawn="1"/>
        </p:nvSpPr>
        <p:spPr>
          <a:xfrm>
            <a:off x="0" y="0"/>
            <a:ext cx="12192000" cy="6858000"/>
          </a:xfrm>
          <a:prstGeom prst="rect">
            <a:avLst/>
          </a:prstGeom>
          <a:solidFill>
            <a:schemeClr val="bg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EBEBEB"/>
                </a:solidFill>
                <a:latin typeface="+mn-lt"/>
                <a:ea typeface="+mn-ea"/>
                <a:cs typeface="+mn-cs"/>
                <a:sym typeface="Helvetica Neue Medium"/>
              </a:defRPr>
            </a:pPr>
            <a:endParaRPr/>
          </a:p>
        </p:txBody>
      </p:sp>
      <p:sp>
        <p:nvSpPr>
          <p:cNvPr id="2" name="Title Placeholder 1">
            <a:extLst>
              <a:ext uri="{FF2B5EF4-FFF2-40B4-BE49-F238E27FC236}">
                <a16:creationId xmlns:a16="http://schemas.microsoft.com/office/drawing/2014/main" id="{30667FC6-50FF-4EB3-B572-64AD005EA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3AFDF5A-FED1-4115-A4BB-5C0F1EE6EA17}"/>
              </a:ext>
            </a:extLst>
          </p:cNvPr>
          <p:cNvSpPr>
            <a:spLocks noGrp="1"/>
          </p:cNvSpPr>
          <p:nvPr>
            <p:ph type="body" idx="1"/>
          </p:nvPr>
        </p:nvSpPr>
        <p:spPr>
          <a:xfrm>
            <a:off x="838200" y="1557345"/>
            <a:ext cx="10515600" cy="46196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06647429"/>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1" r:id="rId3"/>
    <p:sldLayoutId id="2147483662" r:id="rId4"/>
    <p:sldLayoutId id="2147483650" r:id="rId5"/>
    <p:sldLayoutId id="2147483652" r:id="rId6"/>
    <p:sldLayoutId id="2147483659" r:id="rId7"/>
    <p:sldLayoutId id="2147483653" r:id="rId8"/>
    <p:sldLayoutId id="2147483663" r:id="rId9"/>
    <p:sldLayoutId id="2147483665" r:id="rId10"/>
    <p:sldLayoutId id="2147483654" r:id="rId11"/>
    <p:sldLayoutId id="2147483655" r:id="rId12"/>
    <p:sldLayoutId id="2147483657" r:id="rId13"/>
  </p:sldLayoutIdLst>
  <p:txStyles>
    <p:titleStyle>
      <a:lvl1pPr algn="l" defTabSz="914400" rtl="0" eaLnBrk="1" latinLnBrk="0" hangingPunct="1">
        <a:lnSpc>
          <a:spcPct val="90000"/>
        </a:lnSpc>
        <a:spcBef>
          <a:spcPct val="0"/>
        </a:spcBef>
        <a:buNone/>
        <a:defRPr sz="4600" b="1" kern="1200">
          <a:solidFill>
            <a:srgbClr val="496AB1"/>
          </a:solidFill>
          <a:latin typeface="Arial" panose="020B0604020202020204" pitchFamily="34" charset="0"/>
          <a:ea typeface="+mj-ea"/>
          <a:cs typeface="Arial" panose="020B0604020202020204" pitchFamily="34" charset="0"/>
        </a:defRPr>
      </a:lvl1pPr>
    </p:titleStyle>
    <p:bodyStyle>
      <a:lvl1pPr marL="338138" indent="-338138" algn="l" defTabSz="914400" rtl="0" eaLnBrk="1" latinLnBrk="0" hangingPunct="1">
        <a:lnSpc>
          <a:spcPct val="100000"/>
        </a:lnSpc>
        <a:spcBef>
          <a:spcPts val="1800"/>
        </a:spcBef>
        <a:buSzPct val="80000"/>
        <a:buFontTx/>
        <a:buBlip>
          <a:blip r:embed="rId15"/>
        </a:buBlip>
        <a:defRPr sz="3200" kern="1200">
          <a:solidFill>
            <a:schemeClr val="tx1"/>
          </a:solidFill>
          <a:latin typeface="Arial" panose="020B0604020202020204" pitchFamily="34" charset="0"/>
          <a:ea typeface="+mn-ea"/>
          <a:cs typeface="Arial" panose="020B0604020202020204" pitchFamily="34" charset="0"/>
        </a:defRPr>
      </a:lvl1pPr>
      <a:lvl2pPr marL="1090613" indent="-234950" algn="l" defTabSz="914400" rtl="0" eaLnBrk="1" latinLnBrk="0" hangingPunct="1">
        <a:lnSpc>
          <a:spcPct val="90000"/>
        </a:lnSpc>
        <a:spcBef>
          <a:spcPts val="500"/>
        </a:spcBef>
        <a:buClr>
          <a:srgbClr val="D22042"/>
        </a:buClr>
        <a:buFont typeface="Wingdings" panose="05000000000000000000" pitchFamily="2" charset="2"/>
        <a:buChar char="§"/>
        <a:defRPr sz="2600" kern="1200">
          <a:solidFill>
            <a:schemeClr val="tx1"/>
          </a:solidFill>
          <a:latin typeface="Arial" panose="020B0604020202020204" pitchFamily="34" charset="0"/>
          <a:ea typeface="+mn-ea"/>
          <a:cs typeface="Arial" panose="020B0604020202020204" pitchFamily="34" charset="0"/>
        </a:defRPr>
      </a:lvl2pPr>
      <a:lvl3pPr marL="1090613" indent="-2349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5.xml"/><Relationship Id="rId1" Type="http://schemas.openxmlformats.org/officeDocument/2006/relationships/video" Target="https://www.youtube.com/embed/c1Ndym-IsQg?feature=oembe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5.xml"/><Relationship Id="rId1" Type="http://schemas.openxmlformats.org/officeDocument/2006/relationships/video" Target="https://www.youtube.com/embed/KoqaUANGvpA?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402EDC6-1E66-420A-995F-8F2B934E52B8}"/>
              </a:ext>
            </a:extLst>
          </p:cNvPr>
          <p:cNvSpPr>
            <a:spLocks noGrp="1"/>
          </p:cNvSpPr>
          <p:nvPr>
            <p:ph type="title"/>
          </p:nvPr>
        </p:nvSpPr>
        <p:spPr>
          <a:xfrm>
            <a:off x="1524000" y="1293338"/>
            <a:ext cx="9144000" cy="3274592"/>
          </a:xfrm>
        </p:spPr>
        <p:txBody>
          <a:bodyPr vert="horz" lIns="91440" tIns="45720" rIns="91440" bIns="45720" rtlCol="0" anchor="ctr">
            <a:normAutofit fontScale="90000"/>
          </a:bodyPr>
          <a:lstStyle/>
          <a:p>
            <a:r>
              <a:rPr lang="en-US" sz="5000" kern="1200" dirty="0">
                <a:solidFill>
                  <a:schemeClr val="accent1"/>
                </a:solidFill>
              </a:rPr>
              <a:t>Trauma Invested Practices:</a:t>
            </a:r>
            <a:br>
              <a:rPr lang="en-US" sz="5000" kern="1200" dirty="0">
                <a:solidFill>
                  <a:schemeClr val="accent1"/>
                </a:solidFill>
              </a:rPr>
            </a:br>
            <a:r>
              <a:rPr lang="en-US" sz="5000" kern="1200" dirty="0">
                <a:solidFill>
                  <a:schemeClr val="accent1"/>
                </a:solidFill>
              </a:rPr>
              <a:t>Overview </a:t>
            </a:r>
            <a:br>
              <a:rPr lang="en-US" sz="5000" kern="1200" dirty="0">
                <a:solidFill>
                  <a:schemeClr val="accent1"/>
                </a:solidFill>
              </a:rPr>
            </a:br>
            <a:r>
              <a:rPr lang="en-US" sz="5000" kern="1200" dirty="0">
                <a:solidFill>
                  <a:schemeClr val="accent1"/>
                </a:solidFill>
              </a:rPr>
              <a:t/>
            </a:r>
            <a:br>
              <a:rPr lang="en-US" sz="5000" kern="1200" dirty="0">
                <a:solidFill>
                  <a:schemeClr val="accent1"/>
                </a:solidFill>
              </a:rPr>
            </a:br>
            <a:r>
              <a:rPr lang="en-US" sz="2900" kern="1200" dirty="0">
                <a:solidFill>
                  <a:schemeClr val="accent1"/>
                </a:solidFill>
              </a:rPr>
              <a:t/>
            </a:r>
            <a:br>
              <a:rPr lang="en-US" sz="2900" kern="1200" dirty="0">
                <a:solidFill>
                  <a:schemeClr val="accent1"/>
                </a:solidFill>
              </a:rPr>
            </a:br>
            <a:r>
              <a:rPr lang="en-US" sz="2900" kern="1200" dirty="0">
                <a:solidFill>
                  <a:schemeClr val="accent1"/>
                </a:solidFill>
              </a:rPr>
              <a:t/>
            </a:r>
            <a:br>
              <a:rPr lang="en-US" sz="2900" kern="1200" dirty="0">
                <a:solidFill>
                  <a:schemeClr val="accent1"/>
                </a:solidFill>
              </a:rPr>
            </a:br>
            <a:r>
              <a:rPr lang="en-US" sz="2900" kern="1200" dirty="0">
                <a:solidFill>
                  <a:schemeClr val="accent1"/>
                </a:solidFill>
              </a:rPr>
              <a:t>Darryl Coleman, LCSW, LCADC </a:t>
            </a:r>
            <a:br>
              <a:rPr lang="en-US" sz="2900" kern="1200" dirty="0">
                <a:solidFill>
                  <a:schemeClr val="accent1"/>
                </a:solidFill>
              </a:rPr>
            </a:br>
            <a:r>
              <a:rPr lang="en-US" sz="2900" kern="1200" dirty="0">
                <a:solidFill>
                  <a:schemeClr val="accent1"/>
                </a:solidFill>
              </a:rPr>
              <a:t>in partnership with Effective School Solutions</a:t>
            </a:r>
          </a:p>
        </p:txBody>
      </p:sp>
      <p:cxnSp>
        <p:nvCxnSpPr>
          <p:cNvPr id="25" name="Straight Connector 24">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27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A38AA3-5B75-461E-A195-39A2B83D64D6}"/>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400" kern="1200"/>
              <a:t>Trauma Invested Practices </a:t>
            </a:r>
          </a:p>
        </p:txBody>
      </p:sp>
      <p:grpSp>
        <p:nvGrpSpPr>
          <p:cNvPr id="48" name="Group 47">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9" name="Rectangle 48">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8778013-4BB4-4246-967E-708CEB5562D9}"/>
              </a:ext>
            </a:extLst>
          </p:cNvPr>
          <p:cNvSpPr>
            <a:spLocks noGrp="1"/>
          </p:cNvSpPr>
          <p:nvPr>
            <p:ph idx="1"/>
          </p:nvPr>
        </p:nvSpPr>
        <p:spPr>
          <a:xfrm>
            <a:off x="793660" y="2599509"/>
            <a:ext cx="10143668" cy="3435531"/>
          </a:xfrm>
        </p:spPr>
        <p:txBody>
          <a:bodyPr vert="horz" lIns="91440" tIns="45720" rIns="91440" bIns="45720" rtlCol="0" anchor="ctr">
            <a:normAutofit/>
          </a:bodyPr>
          <a:lstStyle/>
          <a:p>
            <a:pPr marL="0" indent="0">
              <a:spcBef>
                <a:spcPts val="1000"/>
              </a:spcBef>
              <a:buNone/>
            </a:pPr>
            <a:r>
              <a:rPr lang="en-US" sz="2400" kern="1200" dirty="0">
                <a:latin typeface="+mn-lt"/>
                <a:ea typeface="+mn-ea"/>
                <a:cs typeface="+mn-cs"/>
              </a:rPr>
              <a:t>			</a:t>
            </a:r>
            <a:r>
              <a:rPr lang="en-US" sz="2400" kern="1200" dirty="0"/>
              <a:t>Trauma Invested Practices Means</a:t>
            </a:r>
          </a:p>
          <a:p>
            <a:pPr marL="0" indent="0">
              <a:spcBef>
                <a:spcPts val="1000"/>
              </a:spcBef>
              <a:buNone/>
            </a:pPr>
            <a:r>
              <a:rPr lang="en-US" sz="2400" dirty="0"/>
              <a:t>		“E</a:t>
            </a:r>
            <a:r>
              <a:rPr lang="en-US" sz="2400" kern="1200" dirty="0"/>
              <a:t>stablishing a Culture of Safety Where All Can Thrive”</a:t>
            </a:r>
          </a:p>
        </p:txBody>
      </p:sp>
    </p:spTree>
    <p:extLst>
      <p:ext uri="{BB962C8B-B14F-4D97-AF65-F5344CB8AC3E}">
        <p14:creationId xmlns:p14="http://schemas.microsoft.com/office/powerpoint/2010/main" val="2590775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49">
            <a:extLst>
              <a:ext uri="{FF2B5EF4-FFF2-40B4-BE49-F238E27FC236}">
                <a16:creationId xmlns:a16="http://schemas.microsoft.com/office/drawing/2014/main" id="{122F9423-F4B1-45D4-8445-E9991ECCB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0F6003-2CAB-4CBB-838C-B67B6CFE6A46}"/>
              </a:ext>
            </a:extLst>
          </p:cNvPr>
          <p:cNvSpPr>
            <a:spLocks noGrp="1"/>
          </p:cNvSpPr>
          <p:nvPr>
            <p:ph type="title"/>
          </p:nvPr>
        </p:nvSpPr>
        <p:spPr>
          <a:xfrm>
            <a:off x="1812897" y="518649"/>
            <a:ext cx="9882278" cy="1067634"/>
          </a:xfrm>
        </p:spPr>
        <p:txBody>
          <a:bodyPr anchor="ctr">
            <a:normAutofit/>
          </a:bodyPr>
          <a:lstStyle/>
          <a:p>
            <a:r>
              <a:rPr lang="en-US" sz="5000" dirty="0"/>
              <a:t>Trauma Invested Practices </a:t>
            </a:r>
          </a:p>
        </p:txBody>
      </p:sp>
      <p:grpSp>
        <p:nvGrpSpPr>
          <p:cNvPr id="56" name="Group 51">
            <a:extLst>
              <a:ext uri="{FF2B5EF4-FFF2-40B4-BE49-F238E27FC236}">
                <a16:creationId xmlns:a16="http://schemas.microsoft.com/office/drawing/2014/main" id="{770AE191-D2EA-45C9-A44D-830C188F74C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5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5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39" name="Content Placeholder 2">
            <a:extLst>
              <a:ext uri="{FF2B5EF4-FFF2-40B4-BE49-F238E27FC236}">
                <a16:creationId xmlns:a16="http://schemas.microsoft.com/office/drawing/2014/main" id="{CFA5E43B-2B1A-4848-9A64-710AA9795FC3}"/>
              </a:ext>
            </a:extLst>
          </p:cNvPr>
          <p:cNvGraphicFramePr>
            <a:graphicFrameLocks noGrp="1"/>
          </p:cNvGraphicFramePr>
          <p:nvPr>
            <p:ph idx="1"/>
            <p:extLst>
              <p:ext uri="{D42A27DB-BD31-4B8C-83A1-F6EECF244321}">
                <p14:modId xmlns:p14="http://schemas.microsoft.com/office/powerpoint/2010/main" val="3970580729"/>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84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5A2D03-3B9E-45CE-ABA4-3765208FDBF1}"/>
              </a:ext>
            </a:extLst>
          </p:cNvPr>
          <p:cNvSpPr>
            <a:spLocks noGrp="1"/>
          </p:cNvSpPr>
          <p:nvPr>
            <p:ph type="title"/>
          </p:nvPr>
        </p:nvSpPr>
        <p:spPr>
          <a:xfrm>
            <a:off x="808638" y="386930"/>
            <a:ext cx="9236700" cy="1188950"/>
          </a:xfrm>
        </p:spPr>
        <p:txBody>
          <a:bodyPr anchor="b">
            <a:normAutofit/>
          </a:bodyPr>
          <a:lstStyle/>
          <a:p>
            <a:r>
              <a:rPr lang="en-US" sz="5000" dirty="0"/>
              <a:t>Trauma Invested Practices</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23FC49-794F-4185-B11C-70F84BA1FCA6}"/>
              </a:ext>
            </a:extLst>
          </p:cNvPr>
          <p:cNvSpPr>
            <a:spLocks noGrp="1"/>
          </p:cNvSpPr>
          <p:nvPr>
            <p:ph idx="1"/>
          </p:nvPr>
        </p:nvSpPr>
        <p:spPr>
          <a:xfrm>
            <a:off x="793660" y="2599509"/>
            <a:ext cx="10143668" cy="3435531"/>
          </a:xfrm>
        </p:spPr>
        <p:txBody>
          <a:bodyPr anchor="ctr">
            <a:normAutofit/>
          </a:bodyPr>
          <a:lstStyle/>
          <a:p>
            <a:r>
              <a:rPr lang="en-US" sz="2400" dirty="0"/>
              <a:t>Why is this work important to you? </a:t>
            </a:r>
          </a:p>
          <a:p>
            <a:r>
              <a:rPr lang="en-US" sz="2400" dirty="0"/>
              <a:t>Is this an issue I can’t address or won’t address? </a:t>
            </a:r>
          </a:p>
          <a:p>
            <a:r>
              <a:rPr lang="en-US" sz="2400" dirty="0"/>
              <a:t>What assumptions are being made in this situation or assumptions other are making? Ex. Student tells you something and my mind jumps to….”that’s an excuse, the student is trying to get out of this again” etc.</a:t>
            </a:r>
          </a:p>
          <a:p>
            <a:r>
              <a:rPr lang="en-US" sz="2400" dirty="0"/>
              <a:t>Needs vs. Behavior Focused Ex. Are you looking for unmet needs or getting caught up in how the student is delivering the message </a:t>
            </a:r>
          </a:p>
        </p:txBody>
      </p:sp>
    </p:spTree>
    <p:extLst>
      <p:ext uri="{BB962C8B-B14F-4D97-AF65-F5344CB8AC3E}">
        <p14:creationId xmlns:p14="http://schemas.microsoft.com/office/powerpoint/2010/main" val="124422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F27AD4-F619-4F04-9DB0-EF2F1DE20FD0}"/>
              </a:ext>
            </a:extLst>
          </p:cNvPr>
          <p:cNvSpPr>
            <a:spLocks noGrp="1"/>
          </p:cNvSpPr>
          <p:nvPr>
            <p:ph type="title"/>
          </p:nvPr>
        </p:nvSpPr>
        <p:spPr>
          <a:xfrm>
            <a:off x="793660" y="507076"/>
            <a:ext cx="9236700" cy="1188950"/>
          </a:xfrm>
        </p:spPr>
        <p:txBody>
          <a:bodyPr anchor="b">
            <a:normAutofit/>
          </a:bodyPr>
          <a:lstStyle/>
          <a:p>
            <a:r>
              <a:rPr lang="en-US" sz="5000" dirty="0"/>
              <a:t>Needs vs. Behaviors </a:t>
            </a:r>
          </a:p>
        </p:txBody>
      </p:sp>
      <p:grpSp>
        <p:nvGrpSpPr>
          <p:cNvPr id="27" name="Group 2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8" name="Rectangle 2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2">
            <a:extLst>
              <a:ext uri="{FF2B5EF4-FFF2-40B4-BE49-F238E27FC236}">
                <a16:creationId xmlns:a16="http://schemas.microsoft.com/office/drawing/2014/main" id="{1A446E20-35B7-4FD9-BB54-E82086EF3F58}"/>
              </a:ext>
            </a:extLst>
          </p:cNvPr>
          <p:cNvSpPr>
            <a:spLocks noGrp="1"/>
          </p:cNvSpPr>
          <p:nvPr>
            <p:ph idx="1"/>
          </p:nvPr>
        </p:nvSpPr>
        <p:spPr>
          <a:xfrm>
            <a:off x="793660" y="2599509"/>
            <a:ext cx="10143668" cy="3435531"/>
          </a:xfrm>
        </p:spPr>
        <p:txBody>
          <a:bodyPr anchor="ctr">
            <a:normAutofit/>
          </a:bodyPr>
          <a:lstStyle/>
          <a:p>
            <a:pPr>
              <a:lnSpc>
                <a:spcPct val="90000"/>
              </a:lnSpc>
            </a:pPr>
            <a:r>
              <a:rPr lang="en-US" sz="2400" dirty="0"/>
              <a:t>All behaviors are an expression of a need</a:t>
            </a:r>
          </a:p>
          <a:p>
            <a:pPr>
              <a:lnSpc>
                <a:spcPct val="90000"/>
              </a:lnSpc>
            </a:pPr>
            <a:r>
              <a:rPr lang="en-US" sz="2400" dirty="0"/>
              <a:t>Let’s move from a focus on how the student is asking and get focused on what the underlying need is that they are trying to get met</a:t>
            </a:r>
          </a:p>
          <a:p>
            <a:pPr>
              <a:lnSpc>
                <a:spcPct val="90000"/>
              </a:lnSpc>
            </a:pPr>
            <a:r>
              <a:rPr lang="en-US" sz="2400" dirty="0"/>
              <a:t>Students may have learned a certain way to ask or express and they do not have other tools yet</a:t>
            </a:r>
          </a:p>
          <a:p>
            <a:pPr>
              <a:lnSpc>
                <a:spcPct val="90000"/>
              </a:lnSpc>
            </a:pPr>
            <a:r>
              <a:rPr lang="en-US" sz="2400" dirty="0"/>
              <a:t>Addressing behavior before is not always the answer it is about helping understand the students unmet need and teaching helpful ways to get that need met</a:t>
            </a:r>
          </a:p>
        </p:txBody>
      </p:sp>
    </p:spTree>
    <p:extLst>
      <p:ext uri="{BB962C8B-B14F-4D97-AF65-F5344CB8AC3E}">
        <p14:creationId xmlns:p14="http://schemas.microsoft.com/office/powerpoint/2010/main" val="4228740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EAF6-DF2C-4E3E-A6A4-F0D9426C3240}"/>
              </a:ext>
            </a:extLst>
          </p:cNvPr>
          <p:cNvSpPr>
            <a:spLocks noGrp="1"/>
          </p:cNvSpPr>
          <p:nvPr>
            <p:ph type="title"/>
          </p:nvPr>
        </p:nvSpPr>
        <p:spPr>
          <a:xfrm>
            <a:off x="391378" y="320675"/>
            <a:ext cx="11407487" cy="1325563"/>
          </a:xfrm>
        </p:spPr>
        <p:txBody>
          <a:bodyPr>
            <a:normAutofit/>
          </a:bodyPr>
          <a:lstStyle/>
          <a:p>
            <a:r>
              <a:rPr lang="en-US" sz="5000" dirty="0"/>
              <a:t>Common Student Needs Expressed</a:t>
            </a:r>
          </a:p>
        </p:txBody>
      </p:sp>
      <p:graphicFrame>
        <p:nvGraphicFramePr>
          <p:cNvPr id="12" name="Content Placeholder 2">
            <a:extLst>
              <a:ext uri="{FF2B5EF4-FFF2-40B4-BE49-F238E27FC236}">
                <a16:creationId xmlns:a16="http://schemas.microsoft.com/office/drawing/2014/main" id="{7E37FD27-8F7A-4838-BDDF-D15F2E9B5187}"/>
              </a:ext>
            </a:extLst>
          </p:cNvPr>
          <p:cNvGraphicFramePr>
            <a:graphicFrameLocks noGrp="1"/>
          </p:cNvGraphicFramePr>
          <p:nvPr>
            <p:ph idx="1"/>
            <p:extLst>
              <p:ext uri="{D42A27DB-BD31-4B8C-83A1-F6EECF244321}">
                <p14:modId xmlns:p14="http://schemas.microsoft.com/office/powerpoint/2010/main" val="3975058696"/>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26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D85FE5-C90B-484C-B34B-1C0A6AC02848}"/>
              </a:ext>
            </a:extLst>
          </p:cNvPr>
          <p:cNvSpPr>
            <a:spLocks noGrp="1"/>
          </p:cNvSpPr>
          <p:nvPr>
            <p:ph type="title"/>
          </p:nvPr>
        </p:nvSpPr>
        <p:spPr>
          <a:xfrm>
            <a:off x="838200" y="556995"/>
            <a:ext cx="10515600" cy="1133693"/>
          </a:xfrm>
        </p:spPr>
        <p:txBody>
          <a:bodyPr>
            <a:normAutofit/>
          </a:bodyPr>
          <a:lstStyle/>
          <a:p>
            <a:r>
              <a:rPr lang="en-US" sz="5000" dirty="0"/>
              <a:t>Keys to Remember</a:t>
            </a:r>
          </a:p>
        </p:txBody>
      </p:sp>
      <p:graphicFrame>
        <p:nvGraphicFramePr>
          <p:cNvPr id="12" name="Content Placeholder 2">
            <a:extLst>
              <a:ext uri="{FF2B5EF4-FFF2-40B4-BE49-F238E27FC236}">
                <a16:creationId xmlns:a16="http://schemas.microsoft.com/office/drawing/2014/main" id="{247E72B0-CDB6-471D-A16C-35F62F261F96}"/>
              </a:ext>
            </a:extLst>
          </p:cNvPr>
          <p:cNvGraphicFramePr>
            <a:graphicFrameLocks noGrp="1"/>
          </p:cNvGraphicFramePr>
          <p:nvPr>
            <p:ph idx="1"/>
            <p:extLst>
              <p:ext uri="{D42A27DB-BD31-4B8C-83A1-F6EECF244321}">
                <p14:modId xmlns:p14="http://schemas.microsoft.com/office/powerpoint/2010/main" val="17082213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23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642CB1-1EF2-40DD-B2CC-2DEA8B797EBA}"/>
              </a:ext>
            </a:extLst>
          </p:cNvPr>
          <p:cNvSpPr>
            <a:spLocks noGrp="1"/>
          </p:cNvSpPr>
          <p:nvPr>
            <p:ph type="title"/>
          </p:nvPr>
        </p:nvSpPr>
        <p:spPr>
          <a:xfrm>
            <a:off x="838200" y="556995"/>
            <a:ext cx="10515600" cy="1133693"/>
          </a:xfrm>
        </p:spPr>
        <p:txBody>
          <a:bodyPr>
            <a:normAutofit/>
          </a:bodyPr>
          <a:lstStyle/>
          <a:p>
            <a:r>
              <a:rPr lang="en-US" sz="5000" dirty="0"/>
              <a:t>Purpose, Intent, Outcome </a:t>
            </a:r>
          </a:p>
        </p:txBody>
      </p:sp>
      <p:graphicFrame>
        <p:nvGraphicFramePr>
          <p:cNvPr id="12" name="Content Placeholder 2">
            <a:extLst>
              <a:ext uri="{FF2B5EF4-FFF2-40B4-BE49-F238E27FC236}">
                <a16:creationId xmlns:a16="http://schemas.microsoft.com/office/drawing/2014/main" id="{B94E7407-54B9-4D70-AA03-4ED1E6DF9BB4}"/>
              </a:ext>
            </a:extLst>
          </p:cNvPr>
          <p:cNvGraphicFramePr>
            <a:graphicFrameLocks noGrp="1"/>
          </p:cNvGraphicFramePr>
          <p:nvPr>
            <p:ph idx="1"/>
            <p:extLst>
              <p:ext uri="{D42A27DB-BD31-4B8C-83A1-F6EECF244321}">
                <p14:modId xmlns:p14="http://schemas.microsoft.com/office/powerpoint/2010/main" val="33915812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6090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FED45C-6772-4D52-836F-8FF0E10E338C}"/>
              </a:ext>
            </a:extLst>
          </p:cNvPr>
          <p:cNvSpPr>
            <a:spLocks noGrp="1"/>
          </p:cNvSpPr>
          <p:nvPr>
            <p:ph type="title"/>
          </p:nvPr>
        </p:nvSpPr>
        <p:spPr>
          <a:xfrm>
            <a:off x="808638" y="386930"/>
            <a:ext cx="9236700" cy="1188950"/>
          </a:xfrm>
        </p:spPr>
        <p:txBody>
          <a:bodyPr anchor="b">
            <a:normAutofit/>
          </a:bodyPr>
          <a:lstStyle/>
          <a:p>
            <a:r>
              <a:rPr lang="en-US" sz="5000" dirty="0"/>
              <a:t>The Three R’s to Intervention</a:t>
            </a:r>
          </a:p>
        </p:txBody>
      </p:sp>
      <p:grpSp>
        <p:nvGrpSpPr>
          <p:cNvPr id="50" name="Group 49">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51" name="Rectangle 50">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0E7AE0-12BB-4369-856F-A2510B78DCEE}"/>
              </a:ext>
            </a:extLst>
          </p:cNvPr>
          <p:cNvSpPr>
            <a:spLocks noGrp="1"/>
          </p:cNvSpPr>
          <p:nvPr>
            <p:ph idx="1"/>
          </p:nvPr>
        </p:nvSpPr>
        <p:spPr>
          <a:xfrm>
            <a:off x="793660" y="2599509"/>
            <a:ext cx="10143668" cy="3435531"/>
          </a:xfrm>
        </p:spPr>
        <p:txBody>
          <a:bodyPr anchor="ctr">
            <a:normAutofit/>
          </a:bodyPr>
          <a:lstStyle/>
          <a:p>
            <a:pPr marL="0" indent="0">
              <a:lnSpc>
                <a:spcPct val="90000"/>
              </a:lnSpc>
              <a:buNone/>
            </a:pPr>
            <a:r>
              <a:rPr lang="en-US" sz="2200" b="1" dirty="0"/>
              <a:t>Relationship </a:t>
            </a:r>
          </a:p>
          <a:p>
            <a:pPr>
              <a:lnSpc>
                <a:spcPct val="90000"/>
              </a:lnSpc>
            </a:pPr>
            <a:r>
              <a:rPr lang="en-US" sz="2200" dirty="0"/>
              <a:t>Safe connected adult, just one adult can help build resilience in a student. </a:t>
            </a:r>
          </a:p>
          <a:p>
            <a:pPr marL="0" indent="0">
              <a:lnSpc>
                <a:spcPct val="90000"/>
              </a:lnSpc>
              <a:buNone/>
            </a:pPr>
            <a:r>
              <a:rPr lang="en-US" sz="2200" b="1" dirty="0"/>
              <a:t>Responsibility</a:t>
            </a:r>
          </a:p>
          <a:p>
            <a:pPr>
              <a:lnSpc>
                <a:spcPct val="90000"/>
              </a:lnSpc>
            </a:pPr>
            <a:r>
              <a:rPr lang="en-US" sz="2200" dirty="0"/>
              <a:t>Follow through on what you say or promise and express importance of following through even if difficult times</a:t>
            </a:r>
          </a:p>
          <a:p>
            <a:pPr marL="0" indent="0">
              <a:lnSpc>
                <a:spcPct val="90000"/>
              </a:lnSpc>
              <a:buNone/>
            </a:pPr>
            <a:r>
              <a:rPr lang="en-US" sz="2200" b="1" dirty="0"/>
              <a:t>Regulation</a:t>
            </a:r>
          </a:p>
          <a:p>
            <a:pPr>
              <a:lnSpc>
                <a:spcPct val="90000"/>
              </a:lnSpc>
            </a:pPr>
            <a:r>
              <a:rPr lang="en-US" sz="2200" dirty="0"/>
              <a:t>Emotional Regulation Strategies start in the body move to the mind. </a:t>
            </a:r>
          </a:p>
        </p:txBody>
      </p:sp>
    </p:spTree>
    <p:extLst>
      <p:ext uri="{BB962C8B-B14F-4D97-AF65-F5344CB8AC3E}">
        <p14:creationId xmlns:p14="http://schemas.microsoft.com/office/powerpoint/2010/main" val="911557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7895A40-19A4-42D6-9D30-DBC1E8002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2F429C4-ABC9-46FC-818A-B5429CDE4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CEF98E4-3709-4952-8F42-2305CCE34F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10BCCF5-D685-47FF-B675-647EAEB72C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40D518-E02B-47B2-96D5-4AAB4D12F064}"/>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5000" kern="1200" dirty="0">
                <a:solidFill>
                  <a:schemeClr val="accent1"/>
                </a:solidFill>
              </a:rPr>
              <a:t>What About Discipline?</a:t>
            </a:r>
          </a:p>
        </p:txBody>
      </p:sp>
      <p:sp>
        <p:nvSpPr>
          <p:cNvPr id="28" name="Rectangle 27">
            <a:extLst>
              <a:ext uri="{FF2B5EF4-FFF2-40B4-BE49-F238E27FC236}">
                <a16:creationId xmlns:a16="http://schemas.microsoft.com/office/drawing/2014/main" id="{B0EE8A42-107A-4D4C-8D56-BBAE95C7FC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9434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1089D0-7BAF-449F-87EF-6FCE7040CDF9}"/>
              </a:ext>
            </a:extLst>
          </p:cNvPr>
          <p:cNvSpPr>
            <a:spLocks noGrp="1"/>
          </p:cNvSpPr>
          <p:nvPr>
            <p:ph type="title"/>
          </p:nvPr>
        </p:nvSpPr>
        <p:spPr>
          <a:xfrm>
            <a:off x="808638" y="386930"/>
            <a:ext cx="9236700" cy="1188950"/>
          </a:xfrm>
        </p:spPr>
        <p:txBody>
          <a:bodyPr anchor="b">
            <a:normAutofit/>
          </a:bodyPr>
          <a:lstStyle/>
          <a:p>
            <a:r>
              <a:rPr lang="en-US" sz="5000" dirty="0"/>
              <a:t>Traditional Approach </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ED213D-7590-44FC-BDB4-C3701BED436B}"/>
              </a:ext>
            </a:extLst>
          </p:cNvPr>
          <p:cNvSpPr>
            <a:spLocks noGrp="1"/>
          </p:cNvSpPr>
          <p:nvPr>
            <p:ph idx="1"/>
          </p:nvPr>
        </p:nvSpPr>
        <p:spPr>
          <a:xfrm>
            <a:off x="793660" y="2599509"/>
            <a:ext cx="10143668" cy="3435531"/>
          </a:xfrm>
        </p:spPr>
        <p:txBody>
          <a:bodyPr anchor="ctr">
            <a:normAutofit/>
          </a:bodyPr>
          <a:lstStyle/>
          <a:p>
            <a:pPr>
              <a:lnSpc>
                <a:spcPct val="90000"/>
              </a:lnSpc>
            </a:pPr>
            <a:r>
              <a:rPr lang="en-US" sz="2000"/>
              <a:t>Authoritarian</a:t>
            </a:r>
          </a:p>
          <a:p>
            <a:pPr>
              <a:lnSpc>
                <a:spcPct val="90000"/>
              </a:lnSpc>
            </a:pPr>
            <a:r>
              <a:rPr lang="en-US" sz="2000"/>
              <a:t>Focus on compliance</a:t>
            </a:r>
          </a:p>
          <a:p>
            <a:pPr>
              <a:lnSpc>
                <a:spcPct val="90000"/>
              </a:lnSpc>
            </a:pPr>
            <a:r>
              <a:rPr lang="en-US" sz="2000"/>
              <a:t>Limit movement</a:t>
            </a:r>
          </a:p>
          <a:p>
            <a:pPr>
              <a:lnSpc>
                <a:spcPct val="90000"/>
              </a:lnSpc>
            </a:pPr>
            <a:r>
              <a:rPr lang="en-US" sz="2000"/>
              <a:t>Limit sensory modulation</a:t>
            </a:r>
          </a:p>
          <a:p>
            <a:pPr>
              <a:lnSpc>
                <a:spcPct val="90000"/>
              </a:lnSpc>
            </a:pPr>
            <a:r>
              <a:rPr lang="en-US" sz="2000"/>
              <a:t>Product-Oriented</a:t>
            </a:r>
          </a:p>
          <a:p>
            <a:pPr>
              <a:lnSpc>
                <a:spcPct val="90000"/>
              </a:lnSpc>
            </a:pPr>
            <a:r>
              <a:rPr lang="en-US" sz="2000"/>
              <a:t>Punishment-based</a:t>
            </a:r>
          </a:p>
          <a:p>
            <a:pPr>
              <a:lnSpc>
                <a:spcPct val="90000"/>
              </a:lnSpc>
            </a:pPr>
            <a:r>
              <a:rPr lang="en-US" sz="2000"/>
              <a:t>Goal: Social Compliance</a:t>
            </a:r>
          </a:p>
        </p:txBody>
      </p:sp>
    </p:spTree>
    <p:extLst>
      <p:ext uri="{BB962C8B-B14F-4D97-AF65-F5344CB8AC3E}">
        <p14:creationId xmlns:p14="http://schemas.microsoft.com/office/powerpoint/2010/main" val="401682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D2DF63-5188-4E0B-B33B-B5CAFB099B35}"/>
              </a:ext>
            </a:extLst>
          </p:cNvPr>
          <p:cNvSpPr>
            <a:spLocks noGrp="1"/>
          </p:cNvSpPr>
          <p:nvPr>
            <p:ph type="title"/>
          </p:nvPr>
        </p:nvSpPr>
        <p:spPr>
          <a:xfrm>
            <a:off x="808638" y="386930"/>
            <a:ext cx="9236700" cy="1188950"/>
          </a:xfrm>
        </p:spPr>
        <p:txBody>
          <a:bodyPr anchor="b">
            <a:normAutofit/>
          </a:bodyPr>
          <a:lstStyle/>
          <a:p>
            <a:r>
              <a:rPr lang="en-US" sz="5400" dirty="0"/>
              <a:t>Objectives </a:t>
            </a:r>
          </a:p>
        </p:txBody>
      </p:sp>
      <p:grpSp>
        <p:nvGrpSpPr>
          <p:cNvPr id="23" name="Group 22">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4" name="Rectangle 23">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058B2A-D2E2-4962-BD4E-BA60D532E7E1}"/>
              </a:ext>
            </a:extLst>
          </p:cNvPr>
          <p:cNvSpPr>
            <a:spLocks noGrp="1"/>
          </p:cNvSpPr>
          <p:nvPr>
            <p:ph idx="1"/>
          </p:nvPr>
        </p:nvSpPr>
        <p:spPr>
          <a:xfrm>
            <a:off x="793660" y="2061128"/>
            <a:ext cx="10143668" cy="4147845"/>
          </a:xfrm>
        </p:spPr>
        <p:txBody>
          <a:bodyPr anchor="ctr">
            <a:normAutofit fontScale="25000" lnSpcReduction="20000"/>
          </a:bodyPr>
          <a:lstStyle/>
          <a:p>
            <a:pPr marL="0" indent="0">
              <a:lnSpc>
                <a:spcPct val="90000"/>
              </a:lnSpc>
              <a:buNone/>
            </a:pPr>
            <a:endParaRPr lang="en-US" sz="800" b="1" dirty="0"/>
          </a:p>
          <a:p>
            <a:pPr marL="0" indent="0">
              <a:lnSpc>
                <a:spcPct val="90000"/>
              </a:lnSpc>
              <a:buNone/>
            </a:pPr>
            <a:endParaRPr lang="en-US" sz="800" b="1" dirty="0"/>
          </a:p>
          <a:p>
            <a:pPr marL="0" indent="0">
              <a:lnSpc>
                <a:spcPct val="90000"/>
              </a:lnSpc>
              <a:buNone/>
            </a:pPr>
            <a:endParaRPr lang="en-US" sz="800" b="1" dirty="0"/>
          </a:p>
          <a:p>
            <a:pPr marL="0" indent="0">
              <a:lnSpc>
                <a:spcPct val="90000"/>
              </a:lnSpc>
              <a:buNone/>
            </a:pPr>
            <a:endParaRPr lang="en-US" sz="3600" b="1" dirty="0"/>
          </a:p>
          <a:p>
            <a:pPr marL="0" indent="0">
              <a:lnSpc>
                <a:spcPct val="90000"/>
              </a:lnSpc>
              <a:buNone/>
            </a:pPr>
            <a:endParaRPr lang="en-US" sz="3600" b="1" dirty="0"/>
          </a:p>
          <a:p>
            <a:pPr marL="0" indent="0">
              <a:lnSpc>
                <a:spcPct val="90000"/>
              </a:lnSpc>
              <a:buNone/>
            </a:pPr>
            <a:endParaRPr lang="en-US" sz="3600" b="1" dirty="0"/>
          </a:p>
          <a:p>
            <a:pPr marL="0" indent="0">
              <a:lnSpc>
                <a:spcPct val="90000"/>
              </a:lnSpc>
              <a:buNone/>
            </a:pPr>
            <a:r>
              <a:rPr lang="en-US" sz="11200" b="1" dirty="0"/>
              <a:t>Welcome and Introduction</a:t>
            </a:r>
          </a:p>
          <a:p>
            <a:pPr marL="0" indent="0">
              <a:lnSpc>
                <a:spcPct val="90000"/>
              </a:lnSpc>
              <a:buNone/>
            </a:pPr>
            <a:endParaRPr lang="en-US" sz="11200" dirty="0"/>
          </a:p>
          <a:p>
            <a:pPr marL="0" indent="0">
              <a:lnSpc>
                <a:spcPct val="90000"/>
              </a:lnSpc>
              <a:buNone/>
            </a:pPr>
            <a:r>
              <a:rPr lang="en-US" sz="11200" dirty="0"/>
              <a:t>1. Define Trauma </a:t>
            </a:r>
          </a:p>
          <a:p>
            <a:pPr marL="0" indent="0">
              <a:lnSpc>
                <a:spcPct val="90000"/>
              </a:lnSpc>
              <a:buNone/>
            </a:pPr>
            <a:endParaRPr lang="en-US" sz="11200" dirty="0"/>
          </a:p>
          <a:p>
            <a:pPr marL="0" indent="0">
              <a:lnSpc>
                <a:spcPct val="90000"/>
              </a:lnSpc>
              <a:buNone/>
            </a:pPr>
            <a:r>
              <a:rPr lang="en-US" sz="11200" dirty="0"/>
              <a:t>2. Understand Impact of Trauma </a:t>
            </a:r>
          </a:p>
          <a:p>
            <a:pPr marL="0" indent="0">
              <a:lnSpc>
                <a:spcPct val="90000"/>
              </a:lnSpc>
              <a:buNone/>
            </a:pPr>
            <a:endParaRPr lang="en-US" sz="11200" dirty="0"/>
          </a:p>
          <a:p>
            <a:pPr marL="0" indent="0">
              <a:lnSpc>
                <a:spcPct val="90000"/>
              </a:lnSpc>
              <a:buNone/>
            </a:pPr>
            <a:r>
              <a:rPr lang="en-US" sz="11200" dirty="0"/>
              <a:t>3. Overview of Trauma Invested Practices </a:t>
            </a:r>
          </a:p>
          <a:p>
            <a:pPr marL="0" indent="0">
              <a:lnSpc>
                <a:spcPct val="90000"/>
              </a:lnSpc>
              <a:buNone/>
            </a:pPr>
            <a:endParaRPr lang="en-US" sz="800" dirty="0"/>
          </a:p>
          <a:p>
            <a:pPr marL="0" indent="0">
              <a:lnSpc>
                <a:spcPct val="90000"/>
              </a:lnSpc>
              <a:buNone/>
            </a:pPr>
            <a:endParaRPr lang="en-US" sz="800" dirty="0"/>
          </a:p>
          <a:p>
            <a:pPr>
              <a:lnSpc>
                <a:spcPct val="90000"/>
              </a:lnSpc>
            </a:pPr>
            <a:endParaRPr lang="en-US" sz="800" dirty="0"/>
          </a:p>
          <a:p>
            <a:pPr>
              <a:lnSpc>
                <a:spcPct val="90000"/>
              </a:lnSpc>
            </a:pPr>
            <a:endParaRPr lang="en-US" sz="800" dirty="0"/>
          </a:p>
          <a:p>
            <a:pPr marL="0" indent="0">
              <a:lnSpc>
                <a:spcPct val="90000"/>
              </a:lnSpc>
              <a:buNone/>
            </a:pPr>
            <a:endParaRPr lang="en-US" sz="800" dirty="0"/>
          </a:p>
          <a:p>
            <a:pPr>
              <a:lnSpc>
                <a:spcPct val="90000"/>
              </a:lnSpc>
            </a:pPr>
            <a:endParaRPr lang="en-US" sz="800" dirty="0"/>
          </a:p>
        </p:txBody>
      </p:sp>
      <p:pic>
        <p:nvPicPr>
          <p:cNvPr id="7" name="Picture 6">
            <a:extLst>
              <a:ext uri="{FF2B5EF4-FFF2-40B4-BE49-F238E27FC236}">
                <a16:creationId xmlns:a16="http://schemas.microsoft.com/office/drawing/2014/main" id="{A98BEA84-42BF-4E81-B2EF-396EC8813DB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37227" y="6492875"/>
            <a:ext cx="1865585" cy="273366"/>
          </a:xfrm>
          <a:prstGeom prst="rect">
            <a:avLst/>
          </a:prstGeom>
        </p:spPr>
      </p:pic>
    </p:spTree>
    <p:extLst>
      <p:ext uri="{BB962C8B-B14F-4D97-AF65-F5344CB8AC3E}">
        <p14:creationId xmlns:p14="http://schemas.microsoft.com/office/powerpoint/2010/main" val="914190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B1E52-B8AD-4B68-B1C0-DE0CC6785455}"/>
              </a:ext>
            </a:extLst>
          </p:cNvPr>
          <p:cNvSpPr>
            <a:spLocks noGrp="1"/>
          </p:cNvSpPr>
          <p:nvPr>
            <p:ph type="title"/>
          </p:nvPr>
        </p:nvSpPr>
        <p:spPr>
          <a:xfrm>
            <a:off x="808638" y="386930"/>
            <a:ext cx="9236700" cy="1188950"/>
          </a:xfrm>
        </p:spPr>
        <p:txBody>
          <a:bodyPr anchor="b">
            <a:normAutofit/>
          </a:bodyPr>
          <a:lstStyle/>
          <a:p>
            <a:r>
              <a:rPr lang="en-US" sz="5000" dirty="0"/>
              <a:t>Reaching Students </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74E2EBA-A9DC-41E4-A2A6-31F123B02007}"/>
              </a:ext>
            </a:extLst>
          </p:cNvPr>
          <p:cNvSpPr>
            <a:spLocks noGrp="1"/>
          </p:cNvSpPr>
          <p:nvPr>
            <p:ph idx="1"/>
          </p:nvPr>
        </p:nvSpPr>
        <p:spPr>
          <a:xfrm>
            <a:off x="793660" y="2599509"/>
            <a:ext cx="10143668" cy="3435531"/>
          </a:xfrm>
        </p:spPr>
        <p:txBody>
          <a:bodyPr anchor="ctr">
            <a:normAutofit/>
          </a:bodyPr>
          <a:lstStyle/>
          <a:p>
            <a:r>
              <a:rPr lang="en-US" sz="2200"/>
              <a:t>Identify what need a behavior is expressing</a:t>
            </a:r>
          </a:p>
          <a:p>
            <a:r>
              <a:rPr lang="en-US" sz="2200"/>
              <a:t>See the inherent worth in each student and build from their strengths </a:t>
            </a:r>
          </a:p>
          <a:p>
            <a:r>
              <a:rPr lang="en-US" sz="2200"/>
              <a:t>Remember there is no learning that can take place if students do not feel safe</a:t>
            </a:r>
          </a:p>
          <a:p>
            <a:r>
              <a:rPr lang="en-US" sz="2200"/>
              <a:t>Work from a team perspective </a:t>
            </a:r>
          </a:p>
          <a:p>
            <a:r>
              <a:rPr lang="en-US" sz="2200"/>
              <a:t>Consider is a basic need not being met</a:t>
            </a:r>
          </a:p>
          <a:p>
            <a:r>
              <a:rPr lang="en-US" sz="2200"/>
              <a:t>Give students grace</a:t>
            </a:r>
          </a:p>
        </p:txBody>
      </p:sp>
    </p:spTree>
    <p:extLst>
      <p:ext uri="{BB962C8B-B14F-4D97-AF65-F5344CB8AC3E}">
        <p14:creationId xmlns:p14="http://schemas.microsoft.com/office/powerpoint/2010/main" val="2555116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259DE0-49C4-4547-ABC8-6EA495967734}"/>
              </a:ext>
            </a:extLst>
          </p:cNvPr>
          <p:cNvSpPr>
            <a:spLocks noGrp="1"/>
          </p:cNvSpPr>
          <p:nvPr>
            <p:ph type="title"/>
          </p:nvPr>
        </p:nvSpPr>
        <p:spPr>
          <a:xfrm>
            <a:off x="808638" y="386930"/>
            <a:ext cx="9236700" cy="1188950"/>
          </a:xfrm>
        </p:spPr>
        <p:txBody>
          <a:bodyPr anchor="b">
            <a:normAutofit/>
          </a:bodyPr>
          <a:lstStyle/>
          <a:p>
            <a:r>
              <a:rPr lang="en-US" sz="5000" dirty="0"/>
              <a:t>Using Empathy </a:t>
            </a:r>
          </a:p>
        </p:txBody>
      </p:sp>
      <p:grpSp>
        <p:nvGrpSpPr>
          <p:cNvPr id="26" name="Group 25">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7" name="Rectangle 26">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6BC754-F484-4B6D-B455-C7CDBC2F6F1E}"/>
              </a:ext>
            </a:extLst>
          </p:cNvPr>
          <p:cNvSpPr>
            <a:spLocks noGrp="1"/>
          </p:cNvSpPr>
          <p:nvPr>
            <p:ph idx="1"/>
          </p:nvPr>
        </p:nvSpPr>
        <p:spPr>
          <a:xfrm>
            <a:off x="793660" y="2599509"/>
            <a:ext cx="10143668" cy="3435531"/>
          </a:xfrm>
        </p:spPr>
        <p:txBody>
          <a:bodyPr anchor="ctr">
            <a:normAutofit/>
          </a:bodyPr>
          <a:lstStyle/>
          <a:p>
            <a:r>
              <a:rPr lang="en-US" sz="2400"/>
              <a:t>Tap into our empathy and understanding to hear what unmet is present instead of focusing so tightly on the behavior that is on the surface. We can validate other’s experience which can go a long way to help students feel see and heard.</a:t>
            </a:r>
          </a:p>
        </p:txBody>
      </p:sp>
    </p:spTree>
    <p:extLst>
      <p:ext uri="{BB962C8B-B14F-4D97-AF65-F5344CB8AC3E}">
        <p14:creationId xmlns:p14="http://schemas.microsoft.com/office/powerpoint/2010/main" val="748223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8AC8E79-ECD6-4F34-BE5A-9F5E850E85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D2BE1BB-2AB2-4D7E-9E27-8D245181B5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2A1615C-2156-4B15-BF3E-39794B3790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34" name="Freeform: Shape 33">
              <a:extLst>
                <a:ext uri="{FF2B5EF4-FFF2-40B4-BE49-F238E27FC236}">
                  <a16:creationId xmlns:a16="http://schemas.microsoft.com/office/drawing/2014/main" id="{D0AAA4B8-4E08-4663-9835-BA403F00612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CB4869D1-3E13-4881-A292-2F38ECC07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FEDB7CE-BB3D-4A0D-A73F-3117044F32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A6E0C6E1-7FBF-471E-849C-A54AF1D41F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B2BFAA38-D910-41AD-BBED-0608E4AE71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8424BEA-89BC-4784-90F7-0075BD823A65}"/>
              </a:ext>
            </a:extLst>
          </p:cNvPr>
          <p:cNvSpPr>
            <a:spLocks noGrp="1"/>
          </p:cNvSpPr>
          <p:nvPr>
            <p:ph type="title"/>
          </p:nvPr>
        </p:nvSpPr>
        <p:spPr>
          <a:xfrm>
            <a:off x="804672" y="3121701"/>
            <a:ext cx="3476488" cy="1786515"/>
          </a:xfrm>
        </p:spPr>
        <p:txBody>
          <a:bodyPr vert="horz" lIns="91440" tIns="45720" rIns="91440" bIns="45720" rtlCol="0" anchor="t">
            <a:normAutofit/>
          </a:bodyPr>
          <a:lstStyle/>
          <a:p>
            <a:r>
              <a:rPr lang="en-US" sz="4000" kern="1200" dirty="0">
                <a:solidFill>
                  <a:schemeClr val="accent1"/>
                </a:solidFill>
              </a:rPr>
              <a:t>Reframe Your Mindset </a:t>
            </a:r>
          </a:p>
        </p:txBody>
      </p:sp>
      <p:graphicFrame>
        <p:nvGraphicFramePr>
          <p:cNvPr id="4" name="Table 4">
            <a:extLst>
              <a:ext uri="{FF2B5EF4-FFF2-40B4-BE49-F238E27FC236}">
                <a16:creationId xmlns:a16="http://schemas.microsoft.com/office/drawing/2014/main" id="{10BEEE19-3D22-463F-9FA3-FDD59F670976}"/>
              </a:ext>
            </a:extLst>
          </p:cNvPr>
          <p:cNvGraphicFramePr>
            <a:graphicFrameLocks noGrp="1"/>
          </p:cNvGraphicFramePr>
          <p:nvPr>
            <p:ph idx="1"/>
            <p:extLst>
              <p:ext uri="{D42A27DB-BD31-4B8C-83A1-F6EECF244321}">
                <p14:modId xmlns:p14="http://schemas.microsoft.com/office/powerpoint/2010/main" val="4106426165"/>
              </p:ext>
            </p:extLst>
          </p:nvPr>
        </p:nvGraphicFramePr>
        <p:xfrm>
          <a:off x="5633357" y="851499"/>
          <a:ext cx="6270172" cy="5152129"/>
        </p:xfrm>
        <a:graphic>
          <a:graphicData uri="http://schemas.openxmlformats.org/drawingml/2006/table">
            <a:tbl>
              <a:tblPr firstRow="1" bandRow="1">
                <a:tableStyleId>{8799B23B-EC83-4686-B30A-512413B5E67A}</a:tableStyleId>
              </a:tblPr>
              <a:tblGrid>
                <a:gridCol w="2789353">
                  <a:extLst>
                    <a:ext uri="{9D8B030D-6E8A-4147-A177-3AD203B41FA5}">
                      <a16:colId xmlns:a16="http://schemas.microsoft.com/office/drawing/2014/main" val="3352792196"/>
                    </a:ext>
                  </a:extLst>
                </a:gridCol>
                <a:gridCol w="3480819">
                  <a:extLst>
                    <a:ext uri="{9D8B030D-6E8A-4147-A177-3AD203B41FA5}">
                      <a16:colId xmlns:a16="http://schemas.microsoft.com/office/drawing/2014/main" val="2799807205"/>
                    </a:ext>
                  </a:extLst>
                </a:gridCol>
              </a:tblGrid>
              <a:tr h="1073986">
                <a:tc>
                  <a:txBody>
                    <a:bodyPr/>
                    <a:lstStyle/>
                    <a:p>
                      <a:r>
                        <a:rPr lang="en-US" sz="2200">
                          <a:solidFill>
                            <a:schemeClr val="tx1">
                              <a:lumMod val="75000"/>
                              <a:lumOff val="25000"/>
                            </a:schemeClr>
                          </a:solidFill>
                        </a:rPr>
                        <a:t>Instead of Saying…..</a:t>
                      </a:r>
                    </a:p>
                  </a:txBody>
                  <a:tcPr marL="287127" marR="172277" marT="172277" marB="172277"/>
                </a:tc>
                <a:tc>
                  <a:txBody>
                    <a:bodyPr/>
                    <a:lstStyle/>
                    <a:p>
                      <a:r>
                        <a:rPr lang="en-US" sz="2200">
                          <a:solidFill>
                            <a:schemeClr val="tx1">
                              <a:lumMod val="75000"/>
                              <a:lumOff val="25000"/>
                            </a:schemeClr>
                          </a:solidFill>
                        </a:rPr>
                        <a:t>Try This……..</a:t>
                      </a:r>
                    </a:p>
                  </a:txBody>
                  <a:tcPr marL="287127" marR="172277" marT="172277" marB="172277"/>
                </a:tc>
                <a:extLst>
                  <a:ext uri="{0D108BD9-81ED-4DB2-BD59-A6C34878D82A}">
                    <a16:rowId xmlns:a16="http://schemas.microsoft.com/office/drawing/2014/main" val="904837406"/>
                  </a:ext>
                </a:extLst>
              </a:tr>
              <a:tr h="607219">
                <a:tc>
                  <a:txBody>
                    <a:bodyPr/>
                    <a:lstStyle/>
                    <a:p>
                      <a:r>
                        <a:rPr lang="en-US" sz="1700">
                          <a:solidFill>
                            <a:schemeClr val="tx1">
                              <a:lumMod val="75000"/>
                              <a:lumOff val="25000"/>
                            </a:schemeClr>
                          </a:solidFill>
                        </a:rPr>
                        <a:t>“I have to…”</a:t>
                      </a:r>
                    </a:p>
                  </a:txBody>
                  <a:tcPr marL="287127" marR="149306" marT="149306" marB="149306"/>
                </a:tc>
                <a:tc>
                  <a:txBody>
                    <a:bodyPr/>
                    <a:lstStyle/>
                    <a:p>
                      <a:r>
                        <a:rPr lang="en-US" sz="1700">
                          <a:solidFill>
                            <a:schemeClr val="tx1">
                              <a:lumMod val="75000"/>
                              <a:lumOff val="25000"/>
                            </a:schemeClr>
                          </a:solidFill>
                        </a:rPr>
                        <a:t>“I get to…”</a:t>
                      </a:r>
                    </a:p>
                  </a:txBody>
                  <a:tcPr marL="287127" marR="149306" marT="149306" marB="149306"/>
                </a:tc>
                <a:extLst>
                  <a:ext uri="{0D108BD9-81ED-4DB2-BD59-A6C34878D82A}">
                    <a16:rowId xmlns:a16="http://schemas.microsoft.com/office/drawing/2014/main" val="3428476545"/>
                  </a:ext>
                </a:extLst>
              </a:tr>
              <a:tr h="867731">
                <a:tc>
                  <a:txBody>
                    <a:bodyPr/>
                    <a:lstStyle/>
                    <a:p>
                      <a:r>
                        <a:rPr lang="en-US" sz="1700">
                          <a:solidFill>
                            <a:schemeClr val="tx1">
                              <a:lumMod val="75000"/>
                              <a:lumOff val="25000"/>
                            </a:schemeClr>
                          </a:solidFill>
                        </a:rPr>
                        <a:t>“It’s not my responsibility....”</a:t>
                      </a:r>
                    </a:p>
                  </a:txBody>
                  <a:tcPr marL="287127" marR="149306" marT="149306" marB="149306"/>
                </a:tc>
                <a:tc>
                  <a:txBody>
                    <a:bodyPr/>
                    <a:lstStyle/>
                    <a:p>
                      <a:r>
                        <a:rPr lang="en-US" sz="1700">
                          <a:solidFill>
                            <a:schemeClr val="tx1">
                              <a:lumMod val="75000"/>
                              <a:lumOff val="25000"/>
                            </a:schemeClr>
                          </a:solidFill>
                        </a:rPr>
                        <a:t>“Let’s partner to…”</a:t>
                      </a:r>
                    </a:p>
                  </a:txBody>
                  <a:tcPr marL="287127" marR="149306" marT="149306" marB="149306"/>
                </a:tc>
                <a:extLst>
                  <a:ext uri="{0D108BD9-81ED-4DB2-BD59-A6C34878D82A}">
                    <a16:rowId xmlns:a16="http://schemas.microsoft.com/office/drawing/2014/main" val="1235306955"/>
                  </a:ext>
                </a:extLst>
              </a:tr>
              <a:tr h="867731">
                <a:tc>
                  <a:txBody>
                    <a:bodyPr/>
                    <a:lstStyle/>
                    <a:p>
                      <a:r>
                        <a:rPr lang="en-US" sz="1700">
                          <a:solidFill>
                            <a:schemeClr val="tx1">
                              <a:lumMod val="75000"/>
                              <a:lumOff val="25000"/>
                            </a:schemeClr>
                          </a:solidFill>
                        </a:rPr>
                        <a:t>“ I don’t have enough time….”</a:t>
                      </a:r>
                    </a:p>
                  </a:txBody>
                  <a:tcPr marL="287127" marR="149306" marT="149306" marB="149306"/>
                </a:tc>
                <a:tc>
                  <a:txBody>
                    <a:bodyPr/>
                    <a:lstStyle/>
                    <a:p>
                      <a:r>
                        <a:rPr lang="en-US" sz="1700">
                          <a:solidFill>
                            <a:schemeClr val="tx1">
                              <a:lumMod val="75000"/>
                              <a:lumOff val="25000"/>
                            </a:schemeClr>
                          </a:solidFill>
                        </a:rPr>
                        <a:t>“ I’ll focus my energy on…”</a:t>
                      </a:r>
                    </a:p>
                  </a:txBody>
                  <a:tcPr marL="287127" marR="149306" marT="149306" marB="149306"/>
                </a:tc>
                <a:extLst>
                  <a:ext uri="{0D108BD9-81ED-4DB2-BD59-A6C34878D82A}">
                    <a16:rowId xmlns:a16="http://schemas.microsoft.com/office/drawing/2014/main" val="3970825838"/>
                  </a:ext>
                </a:extLst>
              </a:tr>
              <a:tr h="867731">
                <a:tc>
                  <a:txBody>
                    <a:bodyPr/>
                    <a:lstStyle/>
                    <a:p>
                      <a:r>
                        <a:rPr lang="en-US" sz="1700">
                          <a:solidFill>
                            <a:schemeClr val="tx1">
                              <a:lumMod val="75000"/>
                              <a:lumOff val="25000"/>
                            </a:schemeClr>
                          </a:solidFill>
                        </a:rPr>
                        <a:t>“What’s wrong with you…”</a:t>
                      </a:r>
                    </a:p>
                  </a:txBody>
                  <a:tcPr marL="287127" marR="149306" marT="149306" marB="149306"/>
                </a:tc>
                <a:tc>
                  <a:txBody>
                    <a:bodyPr/>
                    <a:lstStyle/>
                    <a:p>
                      <a:r>
                        <a:rPr lang="en-US" sz="1700">
                          <a:solidFill>
                            <a:schemeClr val="tx1">
                              <a:lumMod val="75000"/>
                              <a:lumOff val="25000"/>
                            </a:schemeClr>
                          </a:solidFill>
                        </a:rPr>
                        <a:t>“ What do you need….”</a:t>
                      </a:r>
                    </a:p>
                  </a:txBody>
                  <a:tcPr marL="287127" marR="149306" marT="149306" marB="149306"/>
                </a:tc>
                <a:extLst>
                  <a:ext uri="{0D108BD9-81ED-4DB2-BD59-A6C34878D82A}">
                    <a16:rowId xmlns:a16="http://schemas.microsoft.com/office/drawing/2014/main" val="2141553340"/>
                  </a:ext>
                </a:extLst>
              </a:tr>
              <a:tr h="867731">
                <a:tc>
                  <a:txBody>
                    <a:bodyPr/>
                    <a:lstStyle/>
                    <a:p>
                      <a:r>
                        <a:rPr lang="en-US" sz="1700">
                          <a:solidFill>
                            <a:schemeClr val="tx1">
                              <a:lumMod val="75000"/>
                              <a:lumOff val="25000"/>
                            </a:schemeClr>
                          </a:solidFill>
                        </a:rPr>
                        <a:t>“ There is no hope for this one…”</a:t>
                      </a:r>
                    </a:p>
                  </a:txBody>
                  <a:tcPr marL="287127" marR="149306" marT="149306" marB="149306"/>
                </a:tc>
                <a:tc>
                  <a:txBody>
                    <a:bodyPr/>
                    <a:lstStyle/>
                    <a:p>
                      <a:r>
                        <a:rPr lang="en-US" sz="1700" dirty="0">
                          <a:solidFill>
                            <a:schemeClr val="tx1">
                              <a:lumMod val="75000"/>
                              <a:lumOff val="25000"/>
                            </a:schemeClr>
                          </a:solidFill>
                        </a:rPr>
                        <a:t>“ We haven’t tapped into his/her potential yet…”</a:t>
                      </a:r>
                    </a:p>
                  </a:txBody>
                  <a:tcPr marL="287127" marR="149306" marT="149306" marB="149306"/>
                </a:tc>
                <a:extLst>
                  <a:ext uri="{0D108BD9-81ED-4DB2-BD59-A6C34878D82A}">
                    <a16:rowId xmlns:a16="http://schemas.microsoft.com/office/drawing/2014/main" val="3853713758"/>
                  </a:ext>
                </a:extLst>
              </a:tr>
            </a:tbl>
          </a:graphicData>
        </a:graphic>
      </p:graphicFrame>
    </p:spTree>
    <p:extLst>
      <p:ext uri="{BB962C8B-B14F-4D97-AF65-F5344CB8AC3E}">
        <p14:creationId xmlns:p14="http://schemas.microsoft.com/office/powerpoint/2010/main" val="3746839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7895A40-19A4-42D6-9D30-DBC1E8002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2F429C4-ABC9-46FC-818A-B5429CDE4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CEF98E4-3709-4952-8F42-2305CCE34F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10BCCF5-D685-47FF-B675-647EAEB72C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B2DE2D-F0F9-46E9-83A6-6978A2F73E70}"/>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5000" kern="1200" dirty="0">
                <a:solidFill>
                  <a:schemeClr val="accent1"/>
                </a:solidFill>
              </a:rPr>
              <a:t>Self Care is Trauma Invested</a:t>
            </a:r>
          </a:p>
        </p:txBody>
      </p:sp>
      <p:sp>
        <p:nvSpPr>
          <p:cNvPr id="34" name="Rectangle 33">
            <a:extLst>
              <a:ext uri="{FF2B5EF4-FFF2-40B4-BE49-F238E27FC236}">
                <a16:creationId xmlns:a16="http://schemas.microsoft.com/office/drawing/2014/main" id="{B0EE8A42-107A-4D4C-8D56-BBAE95C7FC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1543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D55CD764-972B-4CA5-A885-53E55C63E1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4165AB3-7006-4430-BCE3-25476BE133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7DD1F5-4B98-4156-B02D-CD602B91610E}"/>
              </a:ext>
            </a:extLst>
          </p:cNvPr>
          <p:cNvSpPr>
            <a:spLocks noGrp="1"/>
          </p:cNvSpPr>
          <p:nvPr>
            <p:ph type="title"/>
          </p:nvPr>
        </p:nvSpPr>
        <p:spPr>
          <a:xfrm>
            <a:off x="594360" y="1209086"/>
            <a:ext cx="3876848" cy="4064925"/>
          </a:xfrm>
        </p:spPr>
        <p:txBody>
          <a:bodyPr anchor="ctr">
            <a:normAutofit/>
          </a:bodyPr>
          <a:lstStyle/>
          <a:p>
            <a:r>
              <a:rPr lang="en-US" sz="5000" dirty="0"/>
              <a:t>The Three R’s of Self Care  </a:t>
            </a:r>
          </a:p>
        </p:txBody>
      </p:sp>
      <p:grpSp>
        <p:nvGrpSpPr>
          <p:cNvPr id="69" name="Group 68">
            <a:extLst>
              <a:ext uri="{FF2B5EF4-FFF2-40B4-BE49-F238E27FC236}">
                <a16:creationId xmlns:a16="http://schemas.microsoft.com/office/drawing/2014/main" id="{22725F33-435F-480E-996D-205671CDC40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70" name="Rectangle 64">
              <a:extLst>
                <a:ext uri="{FF2B5EF4-FFF2-40B4-BE49-F238E27FC236}">
                  <a16:creationId xmlns:a16="http://schemas.microsoft.com/office/drawing/2014/main" id="{07687CC5-056E-447F-A348-E9196E738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4B7194FF-E2A4-49A6-A54A-A0B6A1AC24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64">
              <a:extLst>
                <a:ext uri="{FF2B5EF4-FFF2-40B4-BE49-F238E27FC236}">
                  <a16:creationId xmlns:a16="http://schemas.microsoft.com/office/drawing/2014/main" id="{7ED6E1D0-56BF-487D-9BD1-5D8FD79389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6">
              <a:extLst>
                <a:ext uri="{FF2B5EF4-FFF2-40B4-BE49-F238E27FC236}">
                  <a16:creationId xmlns:a16="http://schemas.microsoft.com/office/drawing/2014/main" id="{AD27C1B6-91C6-4DFC-99E9-F0B83DC5DC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4">
              <a:extLst>
                <a:ext uri="{FF2B5EF4-FFF2-40B4-BE49-F238E27FC236}">
                  <a16:creationId xmlns:a16="http://schemas.microsoft.com/office/drawing/2014/main" id="{B4A16B45-8536-4A38-B36E-A26F7ACEDA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6">
              <a:extLst>
                <a:ext uri="{FF2B5EF4-FFF2-40B4-BE49-F238E27FC236}">
                  <a16:creationId xmlns:a16="http://schemas.microsoft.com/office/drawing/2014/main" id="{F64F5F52-7BB7-4B43-BB5B-67DB666895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4">
              <a:extLst>
                <a:ext uri="{FF2B5EF4-FFF2-40B4-BE49-F238E27FC236}">
                  <a16:creationId xmlns:a16="http://schemas.microsoft.com/office/drawing/2014/main" id="{789C00E1-E374-485E-A40E-BCF0E6C8AD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6">
              <a:extLst>
                <a:ext uri="{FF2B5EF4-FFF2-40B4-BE49-F238E27FC236}">
                  <a16:creationId xmlns:a16="http://schemas.microsoft.com/office/drawing/2014/main" id="{9AEDDA19-1BE9-4BD1-A087-1107139056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4">
              <a:extLst>
                <a:ext uri="{FF2B5EF4-FFF2-40B4-BE49-F238E27FC236}">
                  <a16:creationId xmlns:a16="http://schemas.microsoft.com/office/drawing/2014/main" id="{9BF3970B-5A82-4527-AB38-536DF5FCFD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6">
              <a:extLst>
                <a:ext uri="{FF2B5EF4-FFF2-40B4-BE49-F238E27FC236}">
                  <a16:creationId xmlns:a16="http://schemas.microsoft.com/office/drawing/2014/main" id="{B0A9D7D8-F150-43E1-83AD-CE553B3BD7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4">
              <a:extLst>
                <a:ext uri="{FF2B5EF4-FFF2-40B4-BE49-F238E27FC236}">
                  <a16:creationId xmlns:a16="http://schemas.microsoft.com/office/drawing/2014/main" id="{5F94325E-CD9B-4404-A2CF-D130B5387D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6">
              <a:extLst>
                <a:ext uri="{FF2B5EF4-FFF2-40B4-BE49-F238E27FC236}">
                  <a16:creationId xmlns:a16="http://schemas.microsoft.com/office/drawing/2014/main" id="{7E5DF248-D56C-4D96-920E-D1FC7FDDA6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4">
              <a:extLst>
                <a:ext uri="{FF2B5EF4-FFF2-40B4-BE49-F238E27FC236}">
                  <a16:creationId xmlns:a16="http://schemas.microsoft.com/office/drawing/2014/main" id="{C0B1AD48-9001-4AEF-AA30-56CAEC2B73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6">
              <a:extLst>
                <a:ext uri="{FF2B5EF4-FFF2-40B4-BE49-F238E27FC236}">
                  <a16:creationId xmlns:a16="http://schemas.microsoft.com/office/drawing/2014/main" id="{4864399F-6339-4CD7-A92C-52BA2D57AA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4">
              <a:extLst>
                <a:ext uri="{FF2B5EF4-FFF2-40B4-BE49-F238E27FC236}">
                  <a16:creationId xmlns:a16="http://schemas.microsoft.com/office/drawing/2014/main" id="{BA4AC9BF-79DA-4D77-8227-BC5CC7563E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84310BC6-6BB6-49A0-88BA-4302E8E4F8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4">
              <a:extLst>
                <a:ext uri="{FF2B5EF4-FFF2-40B4-BE49-F238E27FC236}">
                  <a16:creationId xmlns:a16="http://schemas.microsoft.com/office/drawing/2014/main" id="{4840B5CD-1F12-405E-89D3-92A9D17389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AD8181A7-FF60-4734-B51C-E622917E1B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BF5BAC90-7E94-452F-B85C-17EB7C2486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7DABFDCB-F31D-4192-A6C4-9841F0E4E5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E3E51905-F374-4E1A-97CF-B741584B7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6" name="Content Placeholder 2">
            <a:extLst>
              <a:ext uri="{FF2B5EF4-FFF2-40B4-BE49-F238E27FC236}">
                <a16:creationId xmlns:a16="http://schemas.microsoft.com/office/drawing/2014/main" id="{4F2DFC2B-C1C7-4AEB-BA33-EC238139E796}"/>
              </a:ext>
            </a:extLst>
          </p:cNvPr>
          <p:cNvGraphicFramePr>
            <a:graphicFrameLocks noGrp="1"/>
          </p:cNvGraphicFramePr>
          <p:nvPr>
            <p:ph idx="1"/>
            <p:extLst>
              <p:ext uri="{D42A27DB-BD31-4B8C-83A1-F6EECF244321}">
                <p14:modId xmlns:p14="http://schemas.microsoft.com/office/powerpoint/2010/main" val="354775873"/>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8284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16">
            <a:extLst>
              <a:ext uri="{FF2B5EF4-FFF2-40B4-BE49-F238E27FC236}">
                <a16:creationId xmlns:a16="http://schemas.microsoft.com/office/drawing/2014/main" id="{23D09407-53BC-485E-B4CE-BC5E4FC4B2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8">
            <a:extLst>
              <a:ext uri="{FF2B5EF4-FFF2-40B4-BE49-F238E27FC236}">
                <a16:creationId xmlns:a16="http://schemas.microsoft.com/office/drawing/2014/main" id="{921DB988-49FC-4608-B0A2-E2F3A40190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768B01-3E53-4B96-9B2F-8E164B201D37}"/>
              </a:ext>
            </a:extLst>
          </p:cNvPr>
          <p:cNvSpPr>
            <a:spLocks noGrp="1"/>
          </p:cNvSpPr>
          <p:nvPr>
            <p:ph type="title"/>
          </p:nvPr>
        </p:nvSpPr>
        <p:spPr>
          <a:xfrm>
            <a:off x="755903" y="3399769"/>
            <a:ext cx="10640754" cy="775845"/>
          </a:xfrm>
        </p:spPr>
        <p:txBody>
          <a:bodyPr vert="horz" lIns="91440" tIns="45720" rIns="91440" bIns="45720" rtlCol="0" anchor="b">
            <a:noAutofit/>
          </a:bodyPr>
          <a:lstStyle/>
          <a:p>
            <a:pPr algn="ctr"/>
            <a:r>
              <a:rPr lang="en-US" sz="5000" kern="1200" dirty="0">
                <a:solidFill>
                  <a:schemeClr val="tx2"/>
                </a:solidFill>
                <a:latin typeface="+mj-lt"/>
                <a:ea typeface="+mj-ea"/>
                <a:cs typeface="+mj-cs"/>
              </a:rPr>
              <a:t>Mindfulness Stress Reduction </a:t>
            </a:r>
          </a:p>
        </p:txBody>
      </p:sp>
      <p:grpSp>
        <p:nvGrpSpPr>
          <p:cNvPr id="21" name="Group 20">
            <a:extLst>
              <a:ext uri="{FF2B5EF4-FFF2-40B4-BE49-F238E27FC236}">
                <a16:creationId xmlns:a16="http://schemas.microsoft.com/office/drawing/2014/main" id="{E9B930FD-8671-4C4C-ADCF-73AC1D0CD4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22" name="Freeform: Shape 21">
              <a:extLst>
                <a:ext uri="{FF2B5EF4-FFF2-40B4-BE49-F238E27FC236}">
                  <a16:creationId xmlns:a16="http://schemas.microsoft.com/office/drawing/2014/main" id="{C35B12C1-569C-4E37-AA33-7EF215F20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23E2660-7810-46F6-8752-187127C83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991DC45-0378-45B3-B325-FB8F98545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E228F5BA-5150-4554-B7EA-93F371F3B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Online Media 3" title="Headspace | Mini Meditation | Let Go of Stress">
            <a:hlinkClick r:id="" action="ppaction://media"/>
            <a:extLst>
              <a:ext uri="{FF2B5EF4-FFF2-40B4-BE49-F238E27FC236}">
                <a16:creationId xmlns:a16="http://schemas.microsoft.com/office/drawing/2014/main" id="{99E7A1AA-3DEA-406F-9E57-A9638C28E02A}"/>
              </a:ext>
            </a:extLst>
          </p:cNvPr>
          <p:cNvPicPr>
            <a:picLocks noGrp="1" noRot="1" noChangeAspect="1"/>
          </p:cNvPicPr>
          <p:nvPr>
            <p:ph idx="1"/>
            <a:videoFile r:link="rId1"/>
          </p:nvPr>
        </p:nvPicPr>
        <p:blipFill>
          <a:blip r:embed="rId3"/>
          <a:stretch>
            <a:fillRect/>
          </a:stretch>
        </p:blipFill>
        <p:spPr>
          <a:xfrm>
            <a:off x="3574454" y="592433"/>
            <a:ext cx="5042785" cy="2836567"/>
          </a:xfrm>
          <a:prstGeom prst="rect">
            <a:avLst/>
          </a:prstGeom>
        </p:spPr>
      </p:pic>
      <p:grpSp>
        <p:nvGrpSpPr>
          <p:cNvPr id="27" name="Group 26">
            <a:extLst>
              <a:ext uri="{FF2B5EF4-FFF2-40B4-BE49-F238E27FC236}">
                <a16:creationId xmlns:a16="http://schemas.microsoft.com/office/drawing/2014/main" id="{383C2651-AE0C-4AE4-8725-E2F9414FE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8" name="Freeform: Shape 27">
              <a:extLst>
                <a:ext uri="{FF2B5EF4-FFF2-40B4-BE49-F238E27FC236}">
                  <a16:creationId xmlns:a16="http://schemas.microsoft.com/office/drawing/2014/main" id="{CCE13265-B5D2-47B4-A199-E05F390D5B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93EBD03-D832-462C-9304-7273698ED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0D53D3E2-805E-40D2-964F-352BF6D476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B7A9A916-A926-43E6-800F-432ABC3F24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057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F54AEE-B3BA-4B42-B64A-900C9F28224B}"/>
              </a:ext>
            </a:extLst>
          </p:cNvPr>
          <p:cNvSpPr>
            <a:spLocks noGrp="1"/>
          </p:cNvSpPr>
          <p:nvPr>
            <p:ph type="title"/>
          </p:nvPr>
        </p:nvSpPr>
        <p:spPr>
          <a:xfrm>
            <a:off x="808638" y="386930"/>
            <a:ext cx="9236700" cy="1188950"/>
          </a:xfrm>
        </p:spPr>
        <p:txBody>
          <a:bodyPr anchor="b">
            <a:noAutofit/>
          </a:bodyPr>
          <a:lstStyle/>
          <a:p>
            <a:r>
              <a:rPr lang="en-US" sz="5000" dirty="0"/>
              <a:t>Student &amp; Staff Wellness Committee</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B21DE7-4411-40CC-8C8A-16CFE43C4640}"/>
              </a:ext>
            </a:extLst>
          </p:cNvPr>
          <p:cNvSpPr>
            <a:spLocks noGrp="1"/>
          </p:cNvSpPr>
          <p:nvPr>
            <p:ph idx="1"/>
          </p:nvPr>
        </p:nvSpPr>
        <p:spPr>
          <a:xfrm>
            <a:off x="793660" y="2599509"/>
            <a:ext cx="10143668" cy="3435531"/>
          </a:xfrm>
        </p:spPr>
        <p:txBody>
          <a:bodyPr anchor="ctr">
            <a:normAutofit/>
          </a:bodyPr>
          <a:lstStyle/>
          <a:p>
            <a:r>
              <a:rPr lang="en-US" sz="2400"/>
              <a:t>Three Key Areas of Focus for Committee Work:</a:t>
            </a:r>
          </a:p>
          <a:p>
            <a:r>
              <a:rPr lang="en-US" sz="2400"/>
              <a:t>Providing proactive, tiered behavioral health supports from a trauma-invested lens</a:t>
            </a:r>
          </a:p>
          <a:p>
            <a:r>
              <a:rPr lang="en-US" sz="2400"/>
              <a:t>Embedding social and emotional learning across the instructional areas </a:t>
            </a:r>
          </a:p>
          <a:p>
            <a:r>
              <a:rPr lang="en-US" sz="2400"/>
              <a:t>Identifying supports for staff</a:t>
            </a:r>
          </a:p>
          <a:p>
            <a:endParaRPr lang="en-US" sz="2400"/>
          </a:p>
        </p:txBody>
      </p:sp>
    </p:spTree>
    <p:extLst>
      <p:ext uri="{BB962C8B-B14F-4D97-AF65-F5344CB8AC3E}">
        <p14:creationId xmlns:p14="http://schemas.microsoft.com/office/powerpoint/2010/main" val="3270925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477C2A-8C0C-4F62-8671-07BE1087B241}"/>
              </a:ext>
            </a:extLst>
          </p:cNvPr>
          <p:cNvSpPr>
            <a:spLocks noGrp="1"/>
          </p:cNvSpPr>
          <p:nvPr>
            <p:ph type="title"/>
          </p:nvPr>
        </p:nvSpPr>
        <p:spPr>
          <a:xfrm>
            <a:off x="808638" y="386930"/>
            <a:ext cx="9236700" cy="1188950"/>
          </a:xfrm>
        </p:spPr>
        <p:txBody>
          <a:bodyPr anchor="b">
            <a:normAutofit/>
          </a:bodyPr>
          <a:lstStyle/>
          <a:p>
            <a:r>
              <a:rPr lang="en-US" sz="5000" dirty="0"/>
              <a:t>Staff Wellness  </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849411-8AFC-45E0-A810-6A99201BB936}"/>
              </a:ext>
            </a:extLst>
          </p:cNvPr>
          <p:cNvSpPr>
            <a:spLocks noGrp="1"/>
          </p:cNvSpPr>
          <p:nvPr>
            <p:ph idx="1"/>
          </p:nvPr>
        </p:nvSpPr>
        <p:spPr>
          <a:xfrm>
            <a:off x="793660" y="2599509"/>
            <a:ext cx="10143668" cy="3435531"/>
          </a:xfrm>
        </p:spPr>
        <p:txBody>
          <a:bodyPr anchor="ctr">
            <a:normAutofit/>
          </a:bodyPr>
          <a:lstStyle/>
          <a:p>
            <a:r>
              <a:rPr lang="en-US" sz="2400"/>
              <a:t>Check-n-Connect</a:t>
            </a:r>
          </a:p>
          <a:p>
            <a:r>
              <a:rPr lang="en-US" sz="2400"/>
              <a:t>Mindful Resources</a:t>
            </a:r>
          </a:p>
          <a:p>
            <a:r>
              <a:rPr lang="en-US" sz="2400"/>
              <a:t>Staff Wellness Support Program</a:t>
            </a:r>
          </a:p>
          <a:p>
            <a:pPr marL="0" indent="0">
              <a:buNone/>
            </a:pPr>
            <a:r>
              <a:rPr lang="en-US" sz="2400"/>
              <a:t>	Monthly Group</a:t>
            </a:r>
          </a:p>
          <a:p>
            <a:pPr marL="0" indent="0">
              <a:buNone/>
            </a:pPr>
            <a:r>
              <a:rPr lang="en-US" sz="2400"/>
              <a:t>	Directory of Mental Health Staff in District </a:t>
            </a:r>
          </a:p>
        </p:txBody>
      </p:sp>
    </p:spTree>
    <p:extLst>
      <p:ext uri="{BB962C8B-B14F-4D97-AF65-F5344CB8AC3E}">
        <p14:creationId xmlns:p14="http://schemas.microsoft.com/office/powerpoint/2010/main" val="573884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45B1D5C-0827-4AF0-8186-11FC5A8B8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18253-4404-4DCB-91C6-3116409B157F}"/>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4000" dirty="0">
                <a:solidFill>
                  <a:schemeClr val="accent1"/>
                </a:solidFill>
                <a:latin typeface="+mj-lt"/>
                <a:cs typeface="+mj-cs"/>
              </a:rPr>
              <a:t>Thoughts or Questions?</a:t>
            </a:r>
          </a:p>
        </p:txBody>
      </p:sp>
      <p:sp>
        <p:nvSpPr>
          <p:cNvPr id="21" name="Rectangle 20">
            <a:extLst>
              <a:ext uri="{FF2B5EF4-FFF2-40B4-BE49-F238E27FC236}">
                <a16:creationId xmlns:a16="http://schemas.microsoft.com/office/drawing/2014/main" id="{99413ED5-9ED4-4772-BCE4-2BCAE6B12E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4357C93-F0CB-4A1C-8F77-4E90637898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6818BBC-9957-4D37-9D89-1D46FEBD4B96}"/>
              </a:ext>
            </a:extLst>
          </p:cNvPr>
          <p:cNvPicPr>
            <a:picLocks noChangeAspect="1"/>
          </p:cNvPicPr>
          <p:nvPr/>
        </p:nvPicPr>
        <p:blipFill rotWithShape="1">
          <a:blip r:embed="rId2"/>
          <a:srcRect l="10953" r="-1" b="-1"/>
          <a:stretch/>
        </p:blipFill>
        <p:spPr>
          <a:xfrm>
            <a:off x="545238" y="858525"/>
            <a:ext cx="7608304" cy="5211906"/>
          </a:xfrm>
          <a:prstGeom prst="rect">
            <a:avLst/>
          </a:prstGeom>
        </p:spPr>
      </p:pic>
      <p:sp>
        <p:nvSpPr>
          <p:cNvPr id="25" name="Rectangle 24">
            <a:extLst>
              <a:ext uri="{FF2B5EF4-FFF2-40B4-BE49-F238E27FC236}">
                <a16:creationId xmlns:a16="http://schemas.microsoft.com/office/drawing/2014/main" id="{90F533E9-6690-41A8-A372-4C6C622D02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858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746493-6F51-4A5B-83C1-72E92950189C}"/>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dirty="0">
                <a:solidFill>
                  <a:schemeClr val="accent1"/>
                </a:solidFill>
              </a:rPr>
              <a:t>Thank You!!</a:t>
            </a:r>
          </a:p>
        </p:txBody>
      </p:sp>
      <p:cxnSp>
        <p:nvCxnSpPr>
          <p:cNvPr id="21" name="Straight Connector 20">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83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3DA227-32EE-40EE-BB49-A756C3444594}"/>
              </a:ext>
            </a:extLst>
          </p:cNvPr>
          <p:cNvSpPr>
            <a:spLocks noGrp="1"/>
          </p:cNvSpPr>
          <p:nvPr>
            <p:ph idx="11"/>
          </p:nvPr>
        </p:nvSpPr>
        <p:spPr>
          <a:xfrm>
            <a:off x="2808533" y="5744089"/>
            <a:ext cx="6672103" cy="639418"/>
          </a:xfrm>
        </p:spPr>
        <p:txBody>
          <a:bodyPr/>
          <a:lstStyle/>
          <a:p>
            <a:r>
              <a:rPr lang="en-US" dirty="0"/>
              <a:t>—Haim </a:t>
            </a:r>
            <a:r>
              <a:rPr lang="en-US" dirty="0" err="1"/>
              <a:t>Ginott</a:t>
            </a:r>
            <a:endParaRPr lang="en-US" dirty="0"/>
          </a:p>
        </p:txBody>
      </p:sp>
      <p:sp>
        <p:nvSpPr>
          <p:cNvPr id="3" name="Content Placeholder 2">
            <a:extLst>
              <a:ext uri="{FF2B5EF4-FFF2-40B4-BE49-F238E27FC236}">
                <a16:creationId xmlns:a16="http://schemas.microsoft.com/office/drawing/2014/main" id="{9BD60B2C-725A-4D26-ADBC-53E748C05CF6}"/>
              </a:ext>
            </a:extLst>
          </p:cNvPr>
          <p:cNvSpPr>
            <a:spLocks noGrp="1"/>
          </p:cNvSpPr>
          <p:nvPr>
            <p:ph idx="1"/>
          </p:nvPr>
        </p:nvSpPr>
        <p:spPr>
          <a:xfrm>
            <a:off x="2310938" y="964282"/>
            <a:ext cx="7413784" cy="4904508"/>
          </a:xfrm>
        </p:spPr>
        <p:txBody>
          <a:bodyPr>
            <a:normAutofit fontScale="92500" lnSpcReduction="20000"/>
          </a:bodyPr>
          <a:lstStyle/>
          <a:p>
            <a:r>
              <a:rPr lang="en-US" dirty="0"/>
              <a:t>“</a:t>
            </a:r>
            <a:r>
              <a:rPr lang="en-US" dirty="0">
                <a:solidFill>
                  <a:schemeClr val="tx1"/>
                </a:solidFill>
              </a:rPr>
              <a:t>I’ve come to a frightening conclusion that I am the decisive element in the environment. It’s my personal approach that creates the climate. It’s my daily mood that makes the weather. As a caring adult, I possess a tremendous power to make a child’s life miserable or joyous. I can be a tool of torture or an instrument of inspiration. I can humiliate or heal. In all situations, it is my response that decides whether a crisis will be escalated or de-escalated, and a child humanized or dehumanized.” </a:t>
            </a:r>
            <a:endParaRPr lang="en-US" sz="3600" dirty="0">
              <a:solidFill>
                <a:schemeClr val="tx1"/>
              </a:solidFill>
            </a:endParaRPr>
          </a:p>
        </p:txBody>
      </p:sp>
      <p:sp>
        <p:nvSpPr>
          <p:cNvPr id="8" name="TextBox 7">
            <a:extLst>
              <a:ext uri="{FF2B5EF4-FFF2-40B4-BE49-F238E27FC236}">
                <a16:creationId xmlns:a16="http://schemas.microsoft.com/office/drawing/2014/main" id="{5626ED0A-F7F2-4FAB-8481-6EDCF71C6A86}"/>
              </a:ext>
            </a:extLst>
          </p:cNvPr>
          <p:cNvSpPr txBox="1"/>
          <p:nvPr/>
        </p:nvSpPr>
        <p:spPr>
          <a:xfrm>
            <a:off x="981864" y="0"/>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sp>
        <p:nvSpPr>
          <p:cNvPr id="9" name="TextBox 8">
            <a:extLst>
              <a:ext uri="{FF2B5EF4-FFF2-40B4-BE49-F238E27FC236}">
                <a16:creationId xmlns:a16="http://schemas.microsoft.com/office/drawing/2014/main" id="{F1929118-4DBE-460A-B778-8188C967835F}"/>
              </a:ext>
            </a:extLst>
          </p:cNvPr>
          <p:cNvSpPr txBox="1"/>
          <p:nvPr/>
        </p:nvSpPr>
        <p:spPr>
          <a:xfrm>
            <a:off x="9480636" y="4178645"/>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pic>
        <p:nvPicPr>
          <p:cNvPr id="11" name="Picture 10">
            <a:extLst>
              <a:ext uri="{FF2B5EF4-FFF2-40B4-BE49-F238E27FC236}">
                <a16:creationId xmlns:a16="http://schemas.microsoft.com/office/drawing/2014/main" id="{C173A928-D309-4AF8-877D-04212431484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37227" y="6492875"/>
            <a:ext cx="1865585" cy="273366"/>
          </a:xfrm>
          <a:prstGeom prst="rect">
            <a:avLst/>
          </a:prstGeom>
        </p:spPr>
      </p:pic>
    </p:spTree>
    <p:extLst>
      <p:ext uri="{BB962C8B-B14F-4D97-AF65-F5344CB8AC3E}">
        <p14:creationId xmlns:p14="http://schemas.microsoft.com/office/powerpoint/2010/main" val="3839285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D0887-F28C-4A40-8D65-67C96A6F7580}"/>
              </a:ext>
            </a:extLst>
          </p:cNvPr>
          <p:cNvSpPr>
            <a:spLocks noGrp="1"/>
          </p:cNvSpPr>
          <p:nvPr>
            <p:ph type="title"/>
          </p:nvPr>
        </p:nvSpPr>
        <p:spPr>
          <a:xfrm>
            <a:off x="793662" y="386930"/>
            <a:ext cx="10066122" cy="1298448"/>
          </a:xfrm>
        </p:spPr>
        <p:txBody>
          <a:bodyPr anchor="b">
            <a:normAutofit/>
          </a:bodyPr>
          <a:lstStyle/>
          <a:p>
            <a:r>
              <a:rPr lang="en-US" sz="4800" dirty="0"/>
              <a:t>References  </a:t>
            </a:r>
          </a:p>
        </p:txBody>
      </p:sp>
      <p:sp>
        <p:nvSpPr>
          <p:cNvPr id="26" name="Rectangle 25">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a:extLst>
              <a:ext uri="{FF2B5EF4-FFF2-40B4-BE49-F238E27FC236}">
                <a16:creationId xmlns:a16="http://schemas.microsoft.com/office/drawing/2014/main" id="{6773B626-DF46-4137-BA14-EF8FC8B70E94}"/>
              </a:ext>
            </a:extLst>
          </p:cNvPr>
          <p:cNvSpPr>
            <a:spLocks noGrp="1"/>
          </p:cNvSpPr>
          <p:nvPr>
            <p:ph idx="1"/>
          </p:nvPr>
        </p:nvSpPr>
        <p:spPr>
          <a:xfrm>
            <a:off x="793661" y="2599509"/>
            <a:ext cx="4530898" cy="3639450"/>
          </a:xfrm>
        </p:spPr>
        <p:txBody>
          <a:bodyPr anchor="ctr">
            <a:normAutofit/>
          </a:bodyPr>
          <a:lstStyle/>
          <a:p>
            <a:pPr>
              <a:lnSpc>
                <a:spcPct val="90000"/>
              </a:lnSpc>
            </a:pPr>
            <a:r>
              <a:rPr lang="en-US" sz="1700"/>
              <a:t>Rice K, &amp; Groves B, (2005) Hope and Healing: A Caregivers Guide to Helping Young Children Affected by Trauma Washington D.C</a:t>
            </a:r>
          </a:p>
          <a:p>
            <a:pPr>
              <a:lnSpc>
                <a:spcPct val="90000"/>
              </a:lnSpc>
            </a:pPr>
            <a:r>
              <a:rPr lang="en-US" sz="1700"/>
              <a:t>Souers K, VM (2019) Relationship, responsibility, and regulation: Trauma invested practices for fostering resilient learners. Alexandria, VA: ASCD</a:t>
            </a:r>
          </a:p>
          <a:p>
            <a:pPr>
              <a:lnSpc>
                <a:spcPct val="90000"/>
              </a:lnSpc>
            </a:pPr>
            <a:r>
              <a:rPr lang="en-US" sz="1700">
                <a:effectLst/>
                <a:latin typeface="Arial" panose="020B0604020202020204" pitchFamily="34" charset="0"/>
                <a:ea typeface="Times New Roman" panose="02020603050405020304" pitchFamily="18" charset="0"/>
                <a:cs typeface="Times New Roman" panose="02020603050405020304" pitchFamily="18" charset="0"/>
              </a:rPr>
              <a:t>Van Der Kolk B. </a:t>
            </a:r>
            <a:r>
              <a:rPr lang="en-US" sz="1700" i="1">
                <a:effectLst/>
                <a:latin typeface="Arial" panose="020B0604020202020204" pitchFamily="34" charset="0"/>
                <a:ea typeface="Times New Roman" panose="02020603050405020304" pitchFamily="18" charset="0"/>
                <a:cs typeface="Times New Roman" panose="02020603050405020304" pitchFamily="18" charset="0"/>
              </a:rPr>
              <a:t>The Body Keeps the Score: Brain, Mind, and Body in the Healing of Trauma</a:t>
            </a:r>
            <a:r>
              <a:rPr lang="en-US" sz="1700">
                <a:effectLst/>
                <a:latin typeface="Arial" panose="020B0604020202020204" pitchFamily="34" charset="0"/>
                <a:ea typeface="Times New Roman" panose="02020603050405020304" pitchFamily="18" charset="0"/>
                <a:cs typeface="Times New Roman" panose="02020603050405020304" pitchFamily="18" charset="0"/>
              </a:rPr>
              <a:t>. New York, NY: Viking; 2014.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700"/>
          </a:p>
        </p:txBody>
      </p:sp>
      <p:pic>
        <p:nvPicPr>
          <p:cNvPr id="6" name="Content Placeholder 5">
            <a:extLst>
              <a:ext uri="{FF2B5EF4-FFF2-40B4-BE49-F238E27FC236}">
                <a16:creationId xmlns:a16="http://schemas.microsoft.com/office/drawing/2014/main" id="{7BF01BAA-78D0-446A-82E5-EB527DE493E8}"/>
              </a:ext>
            </a:extLst>
          </p:cNvPr>
          <p:cNvPicPr>
            <a:picLocks noChangeAspect="1"/>
          </p:cNvPicPr>
          <p:nvPr/>
        </p:nvPicPr>
        <p:blipFill>
          <a:blip r:embed="rId2"/>
          <a:stretch>
            <a:fillRect/>
          </a:stretch>
        </p:blipFill>
        <p:spPr>
          <a:xfrm>
            <a:off x="5412666" y="2481943"/>
            <a:ext cx="5649144" cy="3510643"/>
          </a:xfrm>
          <a:prstGeom prst="rect">
            <a:avLst/>
          </a:prstGeom>
        </p:spPr>
      </p:pic>
      <p:sp>
        <p:nvSpPr>
          <p:cNvPr id="30" name="Rectangle 29">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878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D2A362-1A7C-4570-B4B4-C0E6512E8143}"/>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Defining Trauma</a:t>
            </a:r>
          </a:p>
        </p:txBody>
      </p:sp>
      <p:grpSp>
        <p:nvGrpSpPr>
          <p:cNvPr id="44" name="Group 43">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5" name="Rectangle 44">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Rectangle 47">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429A729-34D4-41DF-849D-B10ABDD86EB8}"/>
              </a:ext>
            </a:extLst>
          </p:cNvPr>
          <p:cNvSpPr txBox="1"/>
          <p:nvPr/>
        </p:nvSpPr>
        <p:spPr>
          <a:xfrm>
            <a:off x="793660" y="2599509"/>
            <a:ext cx="10143668" cy="3435531"/>
          </a:xfrm>
          <a:prstGeom prst="rect">
            <a:avLst/>
          </a:prstGeom>
        </p:spPr>
        <p:txBody>
          <a:bodyPr vert="horz" lIns="91440" tIns="45720" rIns="91440" bIns="45720" rtlCol="0" anchor="ctr">
            <a:normAutofit/>
          </a:bodyPr>
          <a:lstStyle/>
          <a:p>
            <a:pPr>
              <a:lnSpc>
                <a:spcPct val="90000"/>
              </a:lnSpc>
              <a:spcAft>
                <a:spcPts val="600"/>
              </a:spcAft>
            </a:pPr>
            <a:r>
              <a:rPr lang="en-US" sz="2800" dirty="0">
                <a:latin typeface="Arial" panose="020B0604020202020204" pitchFamily="34" charset="0"/>
                <a:cs typeface="Arial" panose="020B0604020202020204" pitchFamily="34" charset="0"/>
              </a:rPr>
              <a:t>Trauma is an exceptional experience in which powerful and dangerous events overwhelm a person’s capacity to cope . Keep in Mind the Experience Does not have to be life threatening to trigger a trauma response. </a:t>
            </a:r>
          </a:p>
          <a:p>
            <a:pPr>
              <a:lnSpc>
                <a:spcPct val="90000"/>
              </a:lnSpc>
              <a:spcAft>
                <a:spcPts val="600"/>
              </a:spcAft>
            </a:pPr>
            <a:endParaRPr lang="en-US" sz="2800" dirty="0">
              <a:latin typeface="Arial" panose="020B0604020202020204" pitchFamily="34" charset="0"/>
              <a:cs typeface="Arial" panose="020B0604020202020204" pitchFamily="34" charset="0"/>
            </a:endParaRPr>
          </a:p>
          <a:p>
            <a:pPr>
              <a:lnSpc>
                <a:spcPct val="90000"/>
              </a:lnSpc>
              <a:spcAft>
                <a:spcPts val="600"/>
              </a:spcAft>
            </a:pPr>
            <a:r>
              <a:rPr lang="en-US" sz="2800" dirty="0">
                <a:latin typeface="Arial" panose="020B0604020202020204" pitchFamily="34" charset="0"/>
                <a:cs typeface="Arial" panose="020B0604020202020204" pitchFamily="34" charset="0"/>
              </a:rPr>
              <a:t>(Rice and Grooves 2005)</a:t>
            </a:r>
          </a:p>
        </p:txBody>
      </p:sp>
      <p:pic>
        <p:nvPicPr>
          <p:cNvPr id="8" name="Picture 7">
            <a:extLst>
              <a:ext uri="{FF2B5EF4-FFF2-40B4-BE49-F238E27FC236}">
                <a16:creationId xmlns:a16="http://schemas.microsoft.com/office/drawing/2014/main" id="{A00753FC-0E31-4E76-A2BF-597F137B620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37227" y="6492875"/>
            <a:ext cx="1865585" cy="273366"/>
          </a:xfrm>
          <a:prstGeom prst="rect">
            <a:avLst/>
          </a:prstGeom>
        </p:spPr>
      </p:pic>
    </p:spTree>
    <p:extLst>
      <p:ext uri="{BB962C8B-B14F-4D97-AF65-F5344CB8AC3E}">
        <p14:creationId xmlns:p14="http://schemas.microsoft.com/office/powerpoint/2010/main" val="305331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256477-E668-4D15-A61C-FC5B1627D747}"/>
              </a:ext>
            </a:extLst>
          </p:cNvPr>
          <p:cNvSpPr>
            <a:spLocks noGrp="1"/>
          </p:cNvSpPr>
          <p:nvPr>
            <p:ph type="title"/>
          </p:nvPr>
        </p:nvSpPr>
        <p:spPr>
          <a:xfrm>
            <a:off x="808638" y="386930"/>
            <a:ext cx="9236700" cy="1188950"/>
          </a:xfrm>
        </p:spPr>
        <p:txBody>
          <a:bodyPr anchor="b">
            <a:noAutofit/>
          </a:bodyPr>
          <a:lstStyle/>
          <a:p>
            <a:r>
              <a:rPr lang="en-US" sz="5000" dirty="0"/>
              <a:t>Adverse Childhood Experiences </a:t>
            </a:r>
          </a:p>
        </p:txBody>
      </p:sp>
      <p:grpSp>
        <p:nvGrpSpPr>
          <p:cNvPr id="48" name="Group 47">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9" name="Rectangle 48">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E373CB8D-46D0-47F8-8BE7-4B1D7D00ABB0}"/>
              </a:ext>
            </a:extLst>
          </p:cNvPr>
          <p:cNvSpPr>
            <a:spLocks noGrp="1"/>
          </p:cNvSpPr>
          <p:nvPr>
            <p:ph idx="1"/>
          </p:nvPr>
        </p:nvSpPr>
        <p:spPr>
          <a:xfrm>
            <a:off x="793660" y="2599509"/>
            <a:ext cx="10143668" cy="3435531"/>
          </a:xfrm>
        </p:spPr>
        <p:txBody>
          <a:bodyPr anchor="ctr">
            <a:normAutofit/>
          </a:bodyPr>
          <a:lstStyle/>
          <a:p>
            <a:r>
              <a:rPr lang="en-US" sz="2400"/>
              <a:t>ACE’s can have a significant affect on childhood development </a:t>
            </a:r>
          </a:p>
          <a:p>
            <a:r>
              <a:rPr lang="en-US" sz="2400"/>
              <a:t>The Child’s response and interpretation of the event that creates the harmful matters most, not the event itself. </a:t>
            </a:r>
          </a:p>
          <a:p>
            <a:r>
              <a:rPr lang="en-US" sz="2400">
                <a:effectLst/>
                <a:ea typeface="Times New Roman" panose="02020603050405020304" pitchFamily="18" charset="0"/>
              </a:rPr>
              <a:t>Adverse life experiences can encompass a variety of events and issues, including verbal abuse, bullying, divorce, a medical crisis, and losing a pet, among many others.</a:t>
            </a:r>
          </a:p>
          <a:p>
            <a:endParaRPr lang="en-US" sz="2400"/>
          </a:p>
        </p:txBody>
      </p:sp>
    </p:spTree>
    <p:extLst>
      <p:ext uri="{BB962C8B-B14F-4D97-AF65-F5344CB8AC3E}">
        <p14:creationId xmlns:p14="http://schemas.microsoft.com/office/powerpoint/2010/main" val="398793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4E3D31-4514-4A4E-9BA8-A379755035E2}"/>
              </a:ext>
            </a:extLst>
          </p:cNvPr>
          <p:cNvSpPr>
            <a:spLocks noGrp="1"/>
          </p:cNvSpPr>
          <p:nvPr>
            <p:ph type="title"/>
          </p:nvPr>
        </p:nvSpPr>
        <p:spPr>
          <a:xfrm>
            <a:off x="808638" y="386930"/>
            <a:ext cx="9236700" cy="1188950"/>
          </a:xfrm>
        </p:spPr>
        <p:txBody>
          <a:bodyPr anchor="b">
            <a:normAutofit/>
          </a:bodyPr>
          <a:lstStyle/>
          <a:p>
            <a:r>
              <a:rPr lang="en-US" sz="5000" dirty="0"/>
              <a:t>Prevalence of Trauma </a:t>
            </a:r>
          </a:p>
        </p:txBody>
      </p:sp>
      <p:grpSp>
        <p:nvGrpSpPr>
          <p:cNvPr id="38" name="Group 37">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9" name="Rectangle 38">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41">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1660AE-E8DB-46FD-BF24-F8EE83362F73}"/>
              </a:ext>
            </a:extLst>
          </p:cNvPr>
          <p:cNvSpPr>
            <a:spLocks noGrp="1"/>
          </p:cNvSpPr>
          <p:nvPr>
            <p:ph idx="1"/>
          </p:nvPr>
        </p:nvSpPr>
        <p:spPr>
          <a:xfrm>
            <a:off x="793660" y="2599509"/>
            <a:ext cx="10143668" cy="3435531"/>
          </a:xfrm>
        </p:spPr>
        <p:txBody>
          <a:bodyPr anchor="ctr">
            <a:normAutofit/>
          </a:bodyPr>
          <a:lstStyle/>
          <a:p>
            <a:pPr>
              <a:lnSpc>
                <a:spcPct val="90000"/>
              </a:lnSpc>
            </a:pPr>
            <a:r>
              <a:rPr lang="en-US" sz="2200" i="0" dirty="0">
                <a:effectLst/>
              </a:rPr>
              <a:t>The high prevalence of unresolved trauma among the school-age population is a public health epidemic that threatens children's academic and social mastery (</a:t>
            </a:r>
            <a:r>
              <a:rPr lang="en-US" sz="2200" i="0" dirty="0" err="1">
                <a:effectLst/>
              </a:rPr>
              <a:t>Oehlberg</a:t>
            </a:r>
            <a:r>
              <a:rPr lang="en-US" sz="2200" i="0" dirty="0">
                <a:effectLst/>
              </a:rPr>
              <a:t>, 2012). National databases suggest that 26 percent of children in the United States will witness or experience a traumatic event before the age of 4 (National Center for Mental Health Promotion and Youth Violence Prevention, 2012). Data from the Adverse Childhood Experiences Study (</a:t>
            </a:r>
            <a:r>
              <a:rPr lang="en-US" sz="2200" i="0" dirty="0" err="1">
                <a:effectLst/>
              </a:rPr>
              <a:t>Felitti</a:t>
            </a:r>
            <a:r>
              <a:rPr lang="en-US" sz="2200" i="0" dirty="0">
                <a:effectLst/>
              </a:rPr>
              <a:t>, et al., 1998) suggests that the rate is even higher—one in three children may have an early trauma history. These numbers are shocking, and, it can be argued, go a long way in explaining why so many young people struggle in school.</a:t>
            </a:r>
            <a:endParaRPr lang="en-US" sz="2200" dirty="0"/>
          </a:p>
        </p:txBody>
      </p:sp>
    </p:spTree>
    <p:extLst>
      <p:ext uri="{BB962C8B-B14F-4D97-AF65-F5344CB8AC3E}">
        <p14:creationId xmlns:p14="http://schemas.microsoft.com/office/powerpoint/2010/main" val="85839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4DA433-AC69-4FB2-8BFB-3BE98DD109A7}"/>
              </a:ext>
            </a:extLst>
          </p:cNvPr>
          <p:cNvSpPr>
            <a:spLocks noGrp="1"/>
          </p:cNvSpPr>
          <p:nvPr>
            <p:ph type="title"/>
          </p:nvPr>
        </p:nvSpPr>
        <p:spPr>
          <a:xfrm>
            <a:off x="808638" y="386930"/>
            <a:ext cx="9236700" cy="1188950"/>
          </a:xfrm>
        </p:spPr>
        <p:txBody>
          <a:bodyPr anchor="b">
            <a:normAutofit/>
          </a:bodyPr>
          <a:lstStyle/>
          <a:p>
            <a:r>
              <a:rPr lang="en-US" sz="5000" dirty="0"/>
              <a:t>Impacts of Trauma </a:t>
            </a:r>
          </a:p>
        </p:txBody>
      </p:sp>
      <p:grpSp>
        <p:nvGrpSpPr>
          <p:cNvPr id="84" name="Group 83">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85" name="Rectangle 84">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99F3C2-D247-4374-BB76-D77923B14D1F}"/>
              </a:ext>
            </a:extLst>
          </p:cNvPr>
          <p:cNvSpPr>
            <a:spLocks noGrp="1"/>
          </p:cNvSpPr>
          <p:nvPr>
            <p:ph idx="1"/>
          </p:nvPr>
        </p:nvSpPr>
        <p:spPr>
          <a:xfrm>
            <a:off x="793660" y="2351314"/>
            <a:ext cx="10143668" cy="3999610"/>
          </a:xfrm>
        </p:spPr>
        <p:txBody>
          <a:bodyPr anchor="ctr">
            <a:normAutofit/>
          </a:bodyPr>
          <a:lstStyle/>
          <a:p>
            <a:pPr marL="457200" lvl="6" indent="-457200">
              <a:buFont typeface="Arial" panose="020B0604020202020204" pitchFamily="34" charset="0"/>
              <a:buChar char="•"/>
            </a:pPr>
            <a:r>
              <a:rPr lang="en-US" sz="1600" b="0" dirty="0">
                <a:latin typeface="Arial" panose="020B0604020202020204" pitchFamily="34" charset="0"/>
                <a:cs typeface="Arial" panose="020B0604020202020204" pitchFamily="34" charset="0"/>
              </a:rPr>
              <a:t>Learning problems, including lower grades and more suspensions and expulsions</a:t>
            </a:r>
          </a:p>
          <a:p>
            <a:pPr marL="457200" lvl="6" indent="-457200">
              <a:buFont typeface="Arial" panose="020B0604020202020204" pitchFamily="34" charset="0"/>
              <a:buChar char="•"/>
            </a:pPr>
            <a:endParaRPr lang="en-US" sz="1600" b="0" dirty="0">
              <a:latin typeface="Arial" panose="020B0604020202020204" pitchFamily="34" charset="0"/>
              <a:cs typeface="Arial" panose="020B0604020202020204" pitchFamily="34" charset="0"/>
            </a:endParaRPr>
          </a:p>
          <a:p>
            <a:pPr marL="457200" lvl="6" indent="-457200">
              <a:buFont typeface="Arial" panose="020B0604020202020204" pitchFamily="34" charset="0"/>
              <a:buChar char="•"/>
            </a:pPr>
            <a:r>
              <a:rPr lang="en-US" sz="1600" b="0" dirty="0">
                <a:latin typeface="Arial" panose="020B0604020202020204" pitchFamily="34" charset="0"/>
                <a:cs typeface="Arial" panose="020B0604020202020204" pitchFamily="34" charset="0"/>
              </a:rPr>
              <a:t>Difficulty regulating their emotions and focusing on learning </a:t>
            </a:r>
          </a:p>
          <a:p>
            <a:pPr marL="457200" lvl="6" indent="-457200">
              <a:buFont typeface="Arial" panose="020B0604020202020204" pitchFamily="34" charset="0"/>
              <a:buChar char="•"/>
            </a:pPr>
            <a:endParaRPr lang="en-US" sz="1600" b="0" dirty="0">
              <a:latin typeface="Arial" panose="020B0604020202020204" pitchFamily="34" charset="0"/>
              <a:cs typeface="Arial" panose="020B0604020202020204" pitchFamily="34" charset="0"/>
            </a:endParaRPr>
          </a:p>
          <a:p>
            <a:pPr marL="457200" lvl="6" indent="-457200">
              <a:buFont typeface="Arial" panose="020B0604020202020204" pitchFamily="34" charset="0"/>
              <a:buChar char="•"/>
            </a:pPr>
            <a:r>
              <a:rPr lang="en-US" sz="1600" b="0" dirty="0">
                <a:latin typeface="Arial" panose="020B0604020202020204" pitchFamily="34" charset="0"/>
                <a:cs typeface="Arial" panose="020B0604020202020204" pitchFamily="34" charset="0"/>
              </a:rPr>
              <a:t>Lack of skills necessary to regulate their behaviors and recognize their own actions</a:t>
            </a:r>
          </a:p>
          <a:p>
            <a:pPr marL="457200" lvl="6" indent="-457200">
              <a:buFont typeface="Arial" panose="020B0604020202020204" pitchFamily="34" charset="0"/>
              <a:buChar char="•"/>
            </a:pPr>
            <a:endParaRPr lang="en-US" sz="1600" b="0" dirty="0">
              <a:latin typeface="Arial" panose="020B0604020202020204" pitchFamily="34" charset="0"/>
              <a:cs typeface="Arial" panose="020B0604020202020204" pitchFamily="34" charset="0"/>
            </a:endParaRPr>
          </a:p>
          <a:p>
            <a:pPr marL="457200" lvl="6" indent="-457200">
              <a:buFont typeface="Arial" panose="020B0604020202020204" pitchFamily="34" charset="0"/>
              <a:buChar char="•"/>
            </a:pPr>
            <a:r>
              <a:rPr lang="en-US" sz="1600" b="0" dirty="0">
                <a:latin typeface="Arial" panose="020B0604020202020204" pitchFamily="34" charset="0"/>
                <a:cs typeface="Arial" panose="020B0604020202020204" pitchFamily="34" charset="0"/>
              </a:rPr>
              <a:t>Inflexibility and outbursts for no apparent reason </a:t>
            </a:r>
          </a:p>
          <a:p>
            <a:pPr marL="457200" indent="-457200">
              <a:buFont typeface="Arial" panose="020B0604020202020204" pitchFamily="34" charset="0"/>
              <a:buChar char="•"/>
            </a:pPr>
            <a:r>
              <a:rPr lang="en-US" sz="1600" b="0" dirty="0"/>
              <a:t>Increased use of health services, including mental health services</a:t>
            </a:r>
          </a:p>
          <a:p>
            <a:pPr marL="457200" indent="-457200">
              <a:buFont typeface="Arial" panose="020B0604020202020204" pitchFamily="34" charset="0"/>
              <a:buChar char="•"/>
            </a:pPr>
            <a:r>
              <a:rPr lang="en-US" sz="1600" b="0" dirty="0"/>
              <a:t>Increased involvement with the child welfare and juvenile justice systems</a:t>
            </a:r>
          </a:p>
          <a:p>
            <a:pPr marL="457200" indent="-457200">
              <a:buFont typeface="Arial" panose="020B0604020202020204" pitchFamily="34" charset="0"/>
              <a:buChar char="•"/>
            </a:pPr>
            <a:r>
              <a:rPr lang="en-US" sz="1600" b="0" dirty="0"/>
              <a:t>Long term health problems, such as diabetes and heart disease</a:t>
            </a:r>
          </a:p>
          <a:p>
            <a:pPr marL="457200" indent="-457200">
              <a:buFont typeface="Arial" panose="020B0604020202020204" pitchFamily="34" charset="0"/>
              <a:buChar char="•"/>
            </a:pPr>
            <a:r>
              <a:rPr lang="en-US" sz="1600" b="0" i="1" dirty="0"/>
              <a:t>Trauma is a risk factor for nearly all behavioral health and substance use disorders</a:t>
            </a:r>
          </a:p>
          <a:p>
            <a:endParaRPr lang="en-US" sz="1300" dirty="0"/>
          </a:p>
        </p:txBody>
      </p:sp>
    </p:spTree>
    <p:extLst>
      <p:ext uri="{BB962C8B-B14F-4D97-AF65-F5344CB8AC3E}">
        <p14:creationId xmlns:p14="http://schemas.microsoft.com/office/powerpoint/2010/main" val="208006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7942995-B07F-4636-9A06-C6A104B26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44E043-F52E-4567-A22E-A22246E7E881}"/>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000" kern="1200" dirty="0">
                <a:solidFill>
                  <a:schemeClr val="accent1"/>
                </a:solidFill>
              </a:rPr>
              <a:t>Impact of Trauma </a:t>
            </a:r>
          </a:p>
        </p:txBody>
      </p:sp>
      <p:grpSp>
        <p:nvGrpSpPr>
          <p:cNvPr id="28" name="Group 27">
            <a:extLst>
              <a:ext uri="{FF2B5EF4-FFF2-40B4-BE49-F238E27FC236}">
                <a16:creationId xmlns:a16="http://schemas.microsoft.com/office/drawing/2014/main" id="{032D8612-31EB-44CF-A1D0-14FD4C7054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9" name="Rectangle 28">
              <a:extLst>
                <a:ext uri="{FF2B5EF4-FFF2-40B4-BE49-F238E27FC236}">
                  <a16:creationId xmlns:a16="http://schemas.microsoft.com/office/drawing/2014/main" id="{F19A4A0F-1B59-4DB0-9764-D10936E987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B81933D1-5615-42C7-9C0B-4EB7105CC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nline Media 3" title="Understanding Trauma: Learning Brain vs Survival Brain">
            <a:hlinkClick r:id="" action="ppaction://media"/>
            <a:extLst>
              <a:ext uri="{FF2B5EF4-FFF2-40B4-BE49-F238E27FC236}">
                <a16:creationId xmlns:a16="http://schemas.microsoft.com/office/drawing/2014/main" id="{111087FC-46BE-4DF1-9595-C8415837A3EB}"/>
              </a:ext>
            </a:extLst>
          </p:cNvPr>
          <p:cNvPicPr>
            <a:picLocks noRot="1" noChangeAspect="1"/>
          </p:cNvPicPr>
          <p:nvPr>
            <a:videoFile r:link="rId1"/>
          </p:nvPr>
        </p:nvPicPr>
        <p:blipFill>
          <a:blip r:embed="rId3"/>
          <a:stretch>
            <a:fillRect/>
          </a:stretch>
        </p:blipFill>
        <p:spPr>
          <a:xfrm>
            <a:off x="5922492" y="1842623"/>
            <a:ext cx="5536001" cy="3114000"/>
          </a:xfrm>
          <a:prstGeom prst="rect">
            <a:avLst/>
          </a:prstGeom>
        </p:spPr>
      </p:pic>
    </p:spTree>
    <p:extLst>
      <p:ext uri="{BB962C8B-B14F-4D97-AF65-F5344CB8AC3E}">
        <p14:creationId xmlns:p14="http://schemas.microsoft.com/office/powerpoint/2010/main" val="85157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33931A-7340-4D20-A5C6-FCC60D3C9F77}"/>
              </a:ext>
            </a:extLst>
          </p:cNvPr>
          <p:cNvSpPr>
            <a:spLocks noGrp="1"/>
          </p:cNvSpPr>
          <p:nvPr>
            <p:ph type="title"/>
          </p:nvPr>
        </p:nvSpPr>
        <p:spPr>
          <a:xfrm>
            <a:off x="808638" y="386930"/>
            <a:ext cx="9236700" cy="1188950"/>
          </a:xfrm>
        </p:spPr>
        <p:txBody>
          <a:bodyPr anchor="b">
            <a:normAutofit/>
          </a:bodyPr>
          <a:lstStyle/>
          <a:p>
            <a:r>
              <a:rPr lang="en-US" sz="5000" dirty="0"/>
              <a:t>Impact of Trauma   </a:t>
            </a:r>
          </a:p>
        </p:txBody>
      </p:sp>
      <p:grpSp>
        <p:nvGrpSpPr>
          <p:cNvPr id="26" name="Group 25">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7" name="Rectangle 26">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74E721-E1D8-4EBD-AECB-377E6721B467}"/>
              </a:ext>
            </a:extLst>
          </p:cNvPr>
          <p:cNvSpPr>
            <a:spLocks noGrp="1"/>
          </p:cNvSpPr>
          <p:nvPr>
            <p:ph idx="1"/>
          </p:nvPr>
        </p:nvSpPr>
        <p:spPr>
          <a:xfrm>
            <a:off x="793660" y="2599509"/>
            <a:ext cx="10143668" cy="3435531"/>
          </a:xfrm>
        </p:spPr>
        <p:txBody>
          <a:bodyPr anchor="ctr">
            <a:normAutofit/>
          </a:bodyPr>
          <a:lstStyle/>
          <a:p>
            <a:pPr fontAlgn="base">
              <a:lnSpc>
                <a:spcPct val="90000"/>
              </a:lnSpc>
            </a:pPr>
            <a:r>
              <a:rPr lang="en-US" sz="2200" b="0" i="0" dirty="0">
                <a:effectLst/>
              </a:rPr>
              <a:t>Early childhood trauma affects every aspect of children's stress regulation. A whole host of behaviors—ranging from low energy and lack of motivation to aggression and defiance—can be attributed to traumatized children's inability to find and sustain a comfortable level of arousal.</a:t>
            </a:r>
          </a:p>
          <a:p>
            <a:pPr fontAlgn="base">
              <a:lnSpc>
                <a:spcPct val="90000"/>
              </a:lnSpc>
            </a:pPr>
            <a:r>
              <a:rPr lang="en-US" sz="2200" b="0" i="0" dirty="0">
                <a:effectLst/>
              </a:rPr>
              <a:t>It's the old "fight, flight, or freeze" problem. Children who "fight" in stressful situations become hyper-aroused under stress. In a classroom environment, they are likely to be defiant, noisy, and capable of prolonged acting out behavior. Children who demonstrate "freeze" or "flee" behaviors downshift and zone out when their stress level becomes intolerable. They appear unmotivated, disinterested, and may even fall asleep.</a:t>
            </a:r>
          </a:p>
          <a:p>
            <a:pPr>
              <a:lnSpc>
                <a:spcPct val="90000"/>
              </a:lnSpc>
            </a:pPr>
            <a:endParaRPr lang="en-US" sz="2200" dirty="0"/>
          </a:p>
        </p:txBody>
      </p:sp>
    </p:spTree>
    <p:extLst>
      <p:ext uri="{BB962C8B-B14F-4D97-AF65-F5344CB8AC3E}">
        <p14:creationId xmlns:p14="http://schemas.microsoft.com/office/powerpoint/2010/main" val="2758561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E39FF4A3F3A445971BC1C4AD15B2F6" ma:contentTypeVersion="4" ma:contentTypeDescription="Create a new document." ma:contentTypeScope="" ma:versionID="3f241900d16f4bcddcb6dffb93ad330e">
  <xsd:schema xmlns:xsd="http://www.w3.org/2001/XMLSchema" xmlns:xs="http://www.w3.org/2001/XMLSchema" xmlns:p="http://schemas.microsoft.com/office/2006/metadata/properties" xmlns:ns3="144d227e-0463-42c4-b383-8a14e9347bb3" targetNamespace="http://schemas.microsoft.com/office/2006/metadata/properties" ma:root="true" ma:fieldsID="ebb59a2ff7a8461e893b0c3eacf7f3a8" ns3:_="">
    <xsd:import namespace="144d227e-0463-42c4-b383-8a14e9347bb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4d227e-0463-42c4-b383-8a14e9347bb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C5F767-E74B-49F5-8978-9C8D1DBFEB8D}">
  <ds:schemaRefs>
    <ds:schemaRef ds:uri="http://schemas.microsoft.com/sharepoint/v3/contenttype/forms"/>
  </ds:schemaRefs>
</ds:datastoreItem>
</file>

<file path=customXml/itemProps2.xml><?xml version="1.0" encoding="utf-8"?>
<ds:datastoreItem xmlns:ds="http://schemas.openxmlformats.org/officeDocument/2006/customXml" ds:itemID="{0915BD27-E20B-4FA4-9693-017AF721E0C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5357B83-DEC6-4506-BA3D-B931558720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4d227e-0463-42c4-b383-8a14e9347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1406</Words>
  <Application>Microsoft Office PowerPoint</Application>
  <PresentationFormat>Widescreen</PresentationFormat>
  <Paragraphs>157</Paragraphs>
  <Slides>30</Slides>
  <Notes>4</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 DESTINE</vt:lpstr>
      <vt:lpstr>Arial</vt:lpstr>
      <vt:lpstr>Arial Black</vt:lpstr>
      <vt:lpstr>Calibri</vt:lpstr>
      <vt:lpstr>Calibri Light</vt:lpstr>
      <vt:lpstr>Helvetica Neue</vt:lpstr>
      <vt:lpstr>Helvetica Neue Medium</vt:lpstr>
      <vt:lpstr>Times New Roman</vt:lpstr>
      <vt:lpstr>Wingdings</vt:lpstr>
      <vt:lpstr>Office Theme</vt:lpstr>
      <vt:lpstr>Trauma Invested Practices: Overview     Darryl Coleman, LCSW, LCADC  in partnership with Effective School Solutions</vt:lpstr>
      <vt:lpstr>Objectives </vt:lpstr>
      <vt:lpstr>PowerPoint Presentation</vt:lpstr>
      <vt:lpstr>Defining Trauma</vt:lpstr>
      <vt:lpstr>Adverse Childhood Experiences </vt:lpstr>
      <vt:lpstr>Prevalence of Trauma </vt:lpstr>
      <vt:lpstr>Impacts of Trauma </vt:lpstr>
      <vt:lpstr>Impact of Trauma </vt:lpstr>
      <vt:lpstr>Impact of Trauma   </vt:lpstr>
      <vt:lpstr>Trauma Invested Practices </vt:lpstr>
      <vt:lpstr>Trauma Invested Practices </vt:lpstr>
      <vt:lpstr>Trauma Invested Practices</vt:lpstr>
      <vt:lpstr>Needs vs. Behaviors </vt:lpstr>
      <vt:lpstr>Common Student Needs Expressed</vt:lpstr>
      <vt:lpstr>Keys to Remember</vt:lpstr>
      <vt:lpstr>Purpose, Intent, Outcome </vt:lpstr>
      <vt:lpstr>The Three R’s to Intervention</vt:lpstr>
      <vt:lpstr>What About Discipline?</vt:lpstr>
      <vt:lpstr>Traditional Approach </vt:lpstr>
      <vt:lpstr>Reaching Students </vt:lpstr>
      <vt:lpstr>Using Empathy </vt:lpstr>
      <vt:lpstr>Reframe Your Mindset </vt:lpstr>
      <vt:lpstr>Self Care is Trauma Invested</vt:lpstr>
      <vt:lpstr>The Three R’s of Self Care  </vt:lpstr>
      <vt:lpstr>Mindfulness Stress Reduction </vt:lpstr>
      <vt:lpstr>Student &amp; Staff Wellness Committee</vt:lpstr>
      <vt:lpstr>Staff Wellness  </vt:lpstr>
      <vt:lpstr>Thoughts or Questions?</vt:lpstr>
      <vt:lpstr>Thank You!!</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Invested Practices: Overview     Darryl Coleman, LCSW, LCADC  in partnership with Effective School Solutions</dc:title>
  <dc:creator>Darryl  Coleman</dc:creator>
  <cp:lastModifiedBy>Jodi LaRose</cp:lastModifiedBy>
  <cp:revision>1</cp:revision>
  <dcterms:created xsi:type="dcterms:W3CDTF">2020-08-23T23:37:38Z</dcterms:created>
  <dcterms:modified xsi:type="dcterms:W3CDTF">2020-09-03T15:48:24Z</dcterms:modified>
</cp:coreProperties>
</file>