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6858000" cx="12192000"/>
  <p:notesSz cx="7010400" cy="9296400"/>
  <p:embeddedFontLst>
    <p:embeddedFont>
      <p:font typeface="Helvetica Neue"/>
      <p:regular r:id="rId34"/>
      <p:bold r:id="rId35"/>
      <p:italic r:id="rId36"/>
      <p:boldItalic r:id="rId37"/>
    </p:embeddedFont>
    <p:embeddedFont>
      <p:font typeface="Arial Black"/>
      <p:regular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9" roundtripDataSignature="AMtx7mgRJXO2oZEeek4t9Dcg85QEqmTg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HelveticaNeue-bold.fntdata"/><Relationship Id="rId12" Type="http://schemas.openxmlformats.org/officeDocument/2006/relationships/slide" Target="slides/slide8.xml"/><Relationship Id="rId34" Type="http://schemas.openxmlformats.org/officeDocument/2006/relationships/font" Target="fonts/HelveticaNeue-regular.fntdata"/><Relationship Id="rId15" Type="http://schemas.openxmlformats.org/officeDocument/2006/relationships/slide" Target="slides/slide11.xml"/><Relationship Id="rId37" Type="http://schemas.openxmlformats.org/officeDocument/2006/relationships/font" Target="fonts/HelveticaNeue-boldItalic.fntdata"/><Relationship Id="rId14" Type="http://schemas.openxmlformats.org/officeDocument/2006/relationships/slide" Target="slides/slide10.xml"/><Relationship Id="rId36" Type="http://schemas.openxmlformats.org/officeDocument/2006/relationships/font" Target="fonts/HelveticaNeue-italic.fntdata"/><Relationship Id="rId17" Type="http://schemas.openxmlformats.org/officeDocument/2006/relationships/slide" Target="slides/slide13.xml"/><Relationship Id="rId39" Type="http://customschemas.google.com/relationships/presentationmetadata" Target="metadata"/><Relationship Id="rId16" Type="http://schemas.openxmlformats.org/officeDocument/2006/relationships/slide" Target="slides/slide12.xml"/><Relationship Id="rId38" Type="http://schemas.openxmlformats.org/officeDocument/2006/relationships/font" Target="fonts/ArialBlack-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 name="Google Shape;4;n"/>
          <p:cNvSpPr txBox="1"/>
          <p:nvPr>
            <p:ph idx="1" type="body"/>
          </p:nvPr>
        </p:nvSpPr>
        <p:spPr>
          <a:xfrm>
            <a:off x="701040" y="3673338"/>
            <a:ext cx="5608320" cy="5156629"/>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050" u="none" cap="none" strike="noStrike">
                <a:solidFill>
                  <a:schemeClr val="dk1"/>
                </a:solidFill>
                <a:latin typeface="Arial"/>
                <a:ea typeface="Arial"/>
                <a:cs typeface="Arial"/>
                <a:sym typeface="Arial"/>
              </a:defRPr>
            </a:lvl1pPr>
            <a:lvl2pPr indent="-228600" lvl="1" marL="914400" marR="0" rtl="0" algn="l">
              <a:spcBef>
                <a:spcPts val="600"/>
              </a:spcBef>
              <a:spcAft>
                <a:spcPts val="0"/>
              </a:spcAft>
              <a:buSzPts val="1400"/>
              <a:buNone/>
              <a:defRPr b="0" i="0" sz="1050" u="none" cap="none" strike="noStrike">
                <a:solidFill>
                  <a:schemeClr val="dk1"/>
                </a:solidFill>
                <a:latin typeface="Arial"/>
                <a:ea typeface="Arial"/>
                <a:cs typeface="Arial"/>
                <a:sym typeface="Arial"/>
              </a:defRPr>
            </a:lvl2pPr>
            <a:lvl3pPr indent="-228600" lvl="2" marL="1371600" marR="0" rtl="0" algn="l">
              <a:spcBef>
                <a:spcPts val="60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30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30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30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5" name="Google Shape;5;n"/>
          <p:cNvSpPr txBox="1"/>
          <p:nvPr>
            <p:ph idx="11" type="ftr"/>
          </p:nvPr>
        </p:nvSpPr>
        <p:spPr>
          <a:xfrm>
            <a:off x="690881" y="8850177"/>
            <a:ext cx="3037840" cy="264340"/>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9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 name="Google Shape;6;n"/>
          <p:cNvSpPr txBox="1"/>
          <p:nvPr>
            <p:ph idx="12" type="sldNum"/>
          </p:nvPr>
        </p:nvSpPr>
        <p:spPr>
          <a:xfrm>
            <a:off x="3788061" y="8850177"/>
            <a:ext cx="2531461" cy="26434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100" u="none" cap="none" strike="noStrike">
                <a:solidFill>
                  <a:schemeClr val="dk1"/>
                </a:solidFill>
                <a:latin typeface="Arial"/>
                <a:ea typeface="Arial"/>
                <a:cs typeface="Arial"/>
                <a:sym typeface="Arial"/>
              </a:rPr>
              <a:t>‹#›</a:t>
            </a:fld>
            <a:endParaRPr b="0" i="0" sz="11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p:nvPr>
            <p:ph idx="2" type="sldImg"/>
          </p:nvPr>
        </p:nvSpPr>
        <p:spPr>
          <a:xfrm>
            <a:off x="715963" y="615950"/>
            <a:ext cx="5578475"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 name="Google Shape;73;p1:notes"/>
          <p:cNvSpPr txBox="1"/>
          <p:nvPr>
            <p:ph idx="1" type="body"/>
          </p:nvPr>
        </p:nvSpPr>
        <p:spPr>
          <a:xfrm>
            <a:off x="701040" y="3673338"/>
            <a:ext cx="5608320" cy="5156629"/>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74" name="Google Shape;74;p1:notes"/>
          <p:cNvSpPr txBox="1"/>
          <p:nvPr>
            <p:ph idx="12" type="sldNum"/>
          </p:nvPr>
        </p:nvSpPr>
        <p:spPr>
          <a:xfrm>
            <a:off x="3788061" y="8850177"/>
            <a:ext cx="2531461" cy="26434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07" name="Google Shape;207;p10: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18" name="Google Shape;218;p11: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2: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29" name="Google Shape;229;p12: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3: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40" name="Google Shape;240;p13: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4: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51" name="Google Shape;251;p14: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5: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62" name="Google Shape;262;p15: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6: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73" name="Google Shape;273;p16: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7: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286" name="Google Shape;286;p17: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8: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302" name="Google Shape;302;p18: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19: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318" name="Google Shape;318;p19: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p:nvPr>
            <p:ph idx="2" type="sldImg"/>
          </p:nvPr>
        </p:nvSpPr>
        <p:spPr>
          <a:xfrm>
            <a:off x="715963" y="615950"/>
            <a:ext cx="5578475"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2:notes"/>
          <p:cNvSpPr txBox="1"/>
          <p:nvPr>
            <p:ph idx="1" type="body"/>
          </p:nvPr>
        </p:nvSpPr>
        <p:spPr>
          <a:xfrm>
            <a:off x="701040" y="3673338"/>
            <a:ext cx="5608320" cy="5156629"/>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b="1"/>
          </a:p>
        </p:txBody>
      </p:sp>
      <p:sp>
        <p:nvSpPr>
          <p:cNvPr id="84" name="Google Shape;84;p2:notes"/>
          <p:cNvSpPr txBox="1"/>
          <p:nvPr>
            <p:ph idx="12" type="sldNum"/>
          </p:nvPr>
        </p:nvSpPr>
        <p:spPr>
          <a:xfrm>
            <a:off x="3788061" y="8850177"/>
            <a:ext cx="2531461" cy="26434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20: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334" name="Google Shape;334;p20: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21: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378" name="Google Shape;378;p21: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22: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389" name="Google Shape;389;p22: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23: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00" name="Google Shape;400;p23: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24: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11" name="Google Shape;411;p24: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25: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22" name="Google Shape;422;p25: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26: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27" name="Google Shape;427;p26: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27: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39" name="Google Shape;439;p27: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28: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49" name="Google Shape;449;p28: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29: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458" name="Google Shape;458;p29: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97" name="Google Shape;97;p3: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108" name="Google Shape;108;p4: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130" name="Google Shape;130;p5: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149" name="Google Shape;149;p6: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p:nvPr>
            <p:ph idx="2" type="sldImg"/>
          </p:nvPr>
        </p:nvSpPr>
        <p:spPr>
          <a:xfrm>
            <a:off x="715963" y="615950"/>
            <a:ext cx="5578475"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7:notes"/>
          <p:cNvSpPr txBox="1"/>
          <p:nvPr>
            <p:ph idx="1" type="body"/>
          </p:nvPr>
        </p:nvSpPr>
        <p:spPr>
          <a:xfrm>
            <a:off x="701040" y="3673338"/>
            <a:ext cx="5608320" cy="5156629"/>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sz="1100"/>
          </a:p>
        </p:txBody>
      </p:sp>
      <p:sp>
        <p:nvSpPr>
          <p:cNvPr id="165" name="Google Shape;165;p7:notes"/>
          <p:cNvSpPr txBox="1"/>
          <p:nvPr>
            <p:ph idx="12" type="sldNum"/>
          </p:nvPr>
        </p:nvSpPr>
        <p:spPr>
          <a:xfrm>
            <a:off x="3788061" y="8850177"/>
            <a:ext cx="2531461" cy="26434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185" name="Google Shape;185;p8: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9:notes"/>
          <p:cNvSpPr txBox="1"/>
          <p:nvPr>
            <p:ph idx="1" type="body"/>
          </p:nvPr>
        </p:nvSpPr>
        <p:spPr>
          <a:xfrm>
            <a:off x="701040" y="3673338"/>
            <a:ext cx="5608320" cy="5156629"/>
          </a:xfrm>
          <a:prstGeom prst="rect">
            <a:avLst/>
          </a:prstGeom>
        </p:spPr>
        <p:txBody>
          <a:bodyPr anchorCtr="0" anchor="t" bIns="46575" lIns="93175" spcFirstLastPara="1" rIns="93175" wrap="square" tIns="46575">
            <a:noAutofit/>
          </a:bodyPr>
          <a:lstStyle/>
          <a:p>
            <a:pPr indent="0" lvl="0" marL="0" rtl="0" algn="l">
              <a:spcBef>
                <a:spcPts val="0"/>
              </a:spcBef>
              <a:spcAft>
                <a:spcPts val="600"/>
              </a:spcAft>
              <a:buNone/>
            </a:pPr>
            <a:r>
              <a:t/>
            </a:r>
            <a:endParaRPr/>
          </a:p>
        </p:txBody>
      </p:sp>
      <p:sp>
        <p:nvSpPr>
          <p:cNvPr id="196" name="Google Shape;196;p9:notes"/>
          <p:cNvSpPr/>
          <p:nvPr>
            <p:ph idx="2" type="sldImg"/>
          </p:nvPr>
        </p:nvSpPr>
        <p:spPr>
          <a:xfrm>
            <a:off x="846138" y="615950"/>
            <a:ext cx="5308600" cy="29860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secHead">
  <p:cSld name="SECTION_HEADER">
    <p:spTree>
      <p:nvGrpSpPr>
        <p:cNvPr id="11" name="Shape 11"/>
        <p:cNvGrpSpPr/>
        <p:nvPr/>
      </p:nvGrpSpPr>
      <p:grpSpPr>
        <a:xfrm>
          <a:off x="0" y="0"/>
          <a:ext cx="0" cy="0"/>
          <a:chOff x="0" y="0"/>
          <a:chExt cx="0" cy="0"/>
        </a:xfrm>
      </p:grpSpPr>
      <p:sp>
        <p:nvSpPr>
          <p:cNvPr id="12" name="Google Shape;12;p31"/>
          <p:cNvSpPr/>
          <p:nvPr/>
        </p:nvSpPr>
        <p:spPr>
          <a:xfrm>
            <a:off x="0" y="-1"/>
            <a:ext cx="12192000" cy="6858001"/>
          </a:xfrm>
          <a:prstGeom prst="rect">
            <a:avLst/>
          </a:prstGeom>
          <a:solidFill>
            <a:srgbClr val="FFFFFF"/>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13" name="Google Shape;13;p31"/>
          <p:cNvSpPr/>
          <p:nvPr/>
        </p:nvSpPr>
        <p:spPr>
          <a:xfrm>
            <a:off x="0" y="6413326"/>
            <a:ext cx="12192000" cy="4572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14" name="Google Shape;14;p31"/>
          <p:cNvSpPr txBox="1"/>
          <p:nvPr>
            <p:ph type="title"/>
          </p:nvPr>
        </p:nvSpPr>
        <p:spPr>
          <a:xfrm>
            <a:off x="831850" y="1233750"/>
            <a:ext cx="10515600" cy="285273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496AB1"/>
              </a:buClr>
              <a:buSzPts val="6000"/>
              <a:buFont typeface="Arial"/>
              <a:buNone/>
              <a:defRPr b="1" sz="6000">
                <a:solidFill>
                  <a:srgbClr val="496AB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1"/>
          <p:cNvSpPr txBox="1"/>
          <p:nvPr>
            <p:ph idx="1" type="body"/>
          </p:nvPr>
        </p:nvSpPr>
        <p:spPr>
          <a:xfrm>
            <a:off x="831850" y="4088423"/>
            <a:ext cx="10515600" cy="1500187"/>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800"/>
              </a:spcBef>
              <a:spcAft>
                <a:spcPts val="0"/>
              </a:spcAft>
              <a:buClr>
                <a:srgbClr val="D22042"/>
              </a:buClr>
              <a:buSzPts val="3520"/>
              <a:buFont typeface="Arial Black"/>
              <a:buNone/>
              <a:defRPr sz="4400">
                <a:solidFill>
                  <a:srgbClr val="D22042"/>
                </a:solidFill>
                <a:latin typeface="Arial Black"/>
                <a:ea typeface="Arial Black"/>
                <a:cs typeface="Arial Black"/>
                <a:sym typeface="Arial Black"/>
              </a:defRPr>
            </a:lvl1pPr>
            <a:lvl2pPr indent="-228600" lvl="1" marL="914400" algn="l">
              <a:lnSpc>
                <a:spcPct val="90000"/>
              </a:lnSpc>
              <a:spcBef>
                <a:spcPts val="500"/>
              </a:spcBef>
              <a:spcAft>
                <a:spcPts val="0"/>
              </a:spcAft>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6" name="Google Shape;16;p31"/>
          <p:cNvSpPr/>
          <p:nvPr/>
        </p:nvSpPr>
        <p:spPr>
          <a:xfrm>
            <a:off x="0" y="-1"/>
            <a:ext cx="12192000" cy="457200"/>
          </a:xfrm>
          <a:prstGeom prst="rect">
            <a:avLst/>
          </a:prstGeom>
          <a:solidFill>
            <a:srgbClr val="FCD12C"/>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pic>
        <p:nvPicPr>
          <p:cNvPr descr="A picture containing object&#10;&#10;Description automatically generated" id="17" name="Google Shape;17;p31"/>
          <p:cNvPicPr preferRelativeResize="0"/>
          <p:nvPr/>
        </p:nvPicPr>
        <p:blipFill rotWithShape="1">
          <a:blip r:embed="rId2">
            <a:alphaModFix/>
          </a:blip>
          <a:srcRect b="0" l="0" r="0" t="0"/>
          <a:stretch/>
        </p:blipFill>
        <p:spPr>
          <a:xfrm>
            <a:off x="-25052" y="519829"/>
            <a:ext cx="6539525" cy="95824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Quote1">
  <p:cSld name="3_Quote1">
    <p:spTree>
      <p:nvGrpSpPr>
        <p:cNvPr id="55" name="Shape 55"/>
        <p:cNvGrpSpPr/>
        <p:nvPr/>
      </p:nvGrpSpPr>
      <p:grpSpPr>
        <a:xfrm>
          <a:off x="0" y="0"/>
          <a:ext cx="0" cy="0"/>
          <a:chOff x="0" y="0"/>
          <a:chExt cx="0" cy="0"/>
        </a:xfrm>
      </p:grpSpPr>
      <p:sp>
        <p:nvSpPr>
          <p:cNvPr id="56" name="Google Shape;56;p40"/>
          <p:cNvSpPr txBox="1"/>
          <p:nvPr>
            <p:ph idx="1" type="body"/>
          </p:nvPr>
        </p:nvSpPr>
        <p:spPr>
          <a:xfrm>
            <a:off x="2467278" y="5610734"/>
            <a:ext cx="7013358" cy="639418"/>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1800"/>
              </a:spcBef>
              <a:spcAft>
                <a:spcPts val="0"/>
              </a:spcAft>
              <a:buClr>
                <a:srgbClr val="D22042"/>
              </a:buClr>
              <a:buSzPts val="2240"/>
              <a:buFont typeface="Arial"/>
              <a:buNone/>
              <a:defRPr i="0" sz="2800">
                <a:solidFill>
                  <a:srgbClr val="D22042"/>
                </a:solidFil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40"/>
          <p:cNvSpPr txBox="1"/>
          <p:nvPr>
            <p:ph idx="2" type="body"/>
          </p:nvPr>
        </p:nvSpPr>
        <p:spPr>
          <a:xfrm>
            <a:off x="2467278" y="1340286"/>
            <a:ext cx="7257444" cy="4108536"/>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800"/>
              </a:spcBef>
              <a:spcAft>
                <a:spcPts val="0"/>
              </a:spcAft>
              <a:buClr>
                <a:srgbClr val="496AB1"/>
              </a:buClr>
              <a:buSzPts val="2560"/>
              <a:buFont typeface="Arial"/>
              <a:buNone/>
              <a:defRPr sz="3200">
                <a:solidFill>
                  <a:srgbClr val="496AB1"/>
                </a:solidFill>
              </a:defRPr>
            </a:lvl1pPr>
            <a:lvl2pPr indent="-228600" lvl="1" marL="914400" algn="l">
              <a:lnSpc>
                <a:spcPct val="90000"/>
              </a:lnSpc>
              <a:spcBef>
                <a:spcPts val="500"/>
              </a:spcBef>
              <a:spcAft>
                <a:spcPts val="0"/>
              </a:spcAft>
              <a:buSzPts val="2600"/>
              <a:buNone/>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2">
  <p:cSld name="Quote2">
    <p:spTree>
      <p:nvGrpSpPr>
        <p:cNvPr id="58" name="Shape 58"/>
        <p:cNvGrpSpPr/>
        <p:nvPr/>
      </p:nvGrpSpPr>
      <p:grpSpPr>
        <a:xfrm>
          <a:off x="0" y="0"/>
          <a:ext cx="0" cy="0"/>
          <a:chOff x="0" y="0"/>
          <a:chExt cx="0" cy="0"/>
        </a:xfrm>
      </p:grpSpPr>
      <p:sp>
        <p:nvSpPr>
          <p:cNvPr id="59" name="Google Shape;59;p41"/>
          <p:cNvSpPr/>
          <p:nvPr/>
        </p:nvSpPr>
        <p:spPr>
          <a:xfrm>
            <a:off x="0" y="0"/>
            <a:ext cx="12192000" cy="68580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60" name="Google Shape;60;p41"/>
          <p:cNvSpPr/>
          <p:nvPr/>
        </p:nvSpPr>
        <p:spPr>
          <a:xfrm>
            <a:off x="2492478" y="453340"/>
            <a:ext cx="6887497" cy="5951320"/>
          </a:xfrm>
          <a:prstGeom prst="rect">
            <a:avLst/>
          </a:prstGeom>
          <a:solidFill>
            <a:srgbClr val="FEEDB0"/>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7A7A"/>
              </a:solidFill>
              <a:latin typeface="Helvetica Neue"/>
              <a:ea typeface="Helvetica Neue"/>
              <a:cs typeface="Helvetica Neue"/>
              <a:sym typeface="Helvetica Neue"/>
            </a:endParaRPr>
          </a:p>
        </p:txBody>
      </p:sp>
      <p:sp>
        <p:nvSpPr>
          <p:cNvPr id="61" name="Google Shape;61;p41"/>
          <p:cNvSpPr txBox="1"/>
          <p:nvPr/>
        </p:nvSpPr>
        <p:spPr>
          <a:xfrm>
            <a:off x="1843550" y="-323423"/>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FCD12C"/>
                </a:solidFill>
                <a:latin typeface="Arial"/>
                <a:ea typeface="Arial"/>
                <a:cs typeface="Arial"/>
                <a:sym typeface="Arial"/>
              </a:rPr>
              <a:t>“</a:t>
            </a:r>
            <a:endParaRPr/>
          </a:p>
        </p:txBody>
      </p:sp>
      <p:sp>
        <p:nvSpPr>
          <p:cNvPr id="62" name="Google Shape;62;p41"/>
          <p:cNvSpPr txBox="1"/>
          <p:nvPr/>
        </p:nvSpPr>
        <p:spPr>
          <a:xfrm>
            <a:off x="8323008" y="4826932"/>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FCD12C"/>
                </a:solidFill>
                <a:latin typeface="Arial"/>
                <a:ea typeface="Arial"/>
                <a:cs typeface="Arial"/>
                <a:sym typeface="Arial"/>
              </a:rPr>
              <a:t>”</a:t>
            </a:r>
            <a:endParaRPr/>
          </a:p>
        </p:txBody>
      </p:sp>
      <p:sp>
        <p:nvSpPr>
          <p:cNvPr id="63" name="Google Shape;63;p41"/>
          <p:cNvSpPr txBox="1"/>
          <p:nvPr>
            <p:ph idx="1" type="body"/>
          </p:nvPr>
        </p:nvSpPr>
        <p:spPr>
          <a:xfrm>
            <a:off x="2743200" y="774700"/>
            <a:ext cx="6400800" cy="51282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800"/>
              </a:spcBef>
              <a:spcAft>
                <a:spcPts val="0"/>
              </a:spcAft>
              <a:buClr>
                <a:srgbClr val="496AB1"/>
              </a:buClr>
              <a:buSzPts val="2560"/>
              <a:buFont typeface="Arial"/>
              <a:buNone/>
              <a:defRPr sz="3200">
                <a:solidFill>
                  <a:srgbClr val="496AB1"/>
                </a:solidFill>
              </a:defRPr>
            </a:lvl1pPr>
            <a:lvl2pPr indent="-228600" lvl="1" marL="914400" algn="l">
              <a:lnSpc>
                <a:spcPct val="90000"/>
              </a:lnSpc>
              <a:spcBef>
                <a:spcPts val="500"/>
              </a:spcBef>
              <a:spcAft>
                <a:spcPts val="0"/>
              </a:spcAft>
              <a:buSzPts val="2600"/>
              <a:buNone/>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41"/>
          <p:cNvSpPr txBox="1"/>
          <p:nvPr>
            <p:ph idx="2" type="body"/>
          </p:nvPr>
        </p:nvSpPr>
        <p:spPr>
          <a:xfrm>
            <a:off x="2743201" y="5902924"/>
            <a:ext cx="5803899" cy="639418"/>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1800"/>
              </a:spcBef>
              <a:spcAft>
                <a:spcPts val="0"/>
              </a:spcAft>
              <a:buClr>
                <a:srgbClr val="D22042"/>
              </a:buClr>
              <a:buSzPts val="1920"/>
              <a:buFont typeface="Arial"/>
              <a:buNone/>
              <a:defRPr i="1" sz="2400">
                <a:solidFill>
                  <a:srgbClr val="D22042"/>
                </a:solidFil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_Image">
  <p:cSld name="Text_Image">
    <p:spTree>
      <p:nvGrpSpPr>
        <p:cNvPr id="65" name="Shape 65"/>
        <p:cNvGrpSpPr/>
        <p:nvPr/>
      </p:nvGrpSpPr>
      <p:grpSpPr>
        <a:xfrm>
          <a:off x="0" y="0"/>
          <a:ext cx="0" cy="0"/>
          <a:chOff x="0" y="0"/>
          <a:chExt cx="0" cy="0"/>
        </a:xfrm>
      </p:grpSpPr>
      <p:sp>
        <p:nvSpPr>
          <p:cNvPr id="66" name="Google Shape;66;p42"/>
          <p:cNvSpPr/>
          <p:nvPr/>
        </p:nvSpPr>
        <p:spPr>
          <a:xfrm>
            <a:off x="6067266" y="0"/>
            <a:ext cx="6110750" cy="68580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7A7A"/>
              </a:solidFill>
              <a:latin typeface="Helvetica Neue"/>
              <a:ea typeface="Helvetica Neue"/>
              <a:cs typeface="Helvetica Neue"/>
              <a:sym typeface="Helvetica Neue"/>
            </a:endParaRPr>
          </a:p>
        </p:txBody>
      </p:sp>
      <p:sp>
        <p:nvSpPr>
          <p:cNvPr id="67" name="Google Shape;67;p42"/>
          <p:cNvSpPr txBox="1"/>
          <p:nvPr>
            <p:ph idx="1" type="body"/>
          </p:nvPr>
        </p:nvSpPr>
        <p:spPr>
          <a:xfrm>
            <a:off x="274529" y="956353"/>
            <a:ext cx="5537548" cy="461961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800"/>
              </a:spcBef>
              <a:spcAft>
                <a:spcPts val="0"/>
              </a:spcAft>
              <a:buClr>
                <a:schemeClr val="dk1"/>
              </a:buClr>
              <a:buSzPts val="1440"/>
              <a:buChar char="•"/>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ext_Image">
  <p:cSld name="2_Text_Image">
    <p:spTree>
      <p:nvGrpSpPr>
        <p:cNvPr id="68" name="Shape 68"/>
        <p:cNvGrpSpPr/>
        <p:nvPr/>
      </p:nvGrpSpPr>
      <p:grpSpPr>
        <a:xfrm>
          <a:off x="0" y="0"/>
          <a:ext cx="0" cy="0"/>
          <a:chOff x="0" y="0"/>
          <a:chExt cx="0" cy="0"/>
        </a:xfrm>
      </p:grpSpPr>
      <p:sp>
        <p:nvSpPr>
          <p:cNvPr id="69" name="Google Shape;69;p43"/>
          <p:cNvSpPr/>
          <p:nvPr/>
        </p:nvSpPr>
        <p:spPr>
          <a:xfrm>
            <a:off x="6093540" y="0"/>
            <a:ext cx="6110750" cy="68580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7A7A"/>
              </a:solidFill>
              <a:latin typeface="Helvetica Neue"/>
              <a:ea typeface="Helvetica Neue"/>
              <a:cs typeface="Helvetica Neue"/>
              <a:sym typeface="Helvetica Neue"/>
            </a:endParaRPr>
          </a:p>
        </p:txBody>
      </p:sp>
      <p:sp>
        <p:nvSpPr>
          <p:cNvPr id="70" name="Google Shape;70;p43"/>
          <p:cNvSpPr txBox="1"/>
          <p:nvPr>
            <p:ph idx="1" type="body"/>
          </p:nvPr>
        </p:nvSpPr>
        <p:spPr>
          <a:xfrm>
            <a:off x="6335328" y="634181"/>
            <a:ext cx="5597015" cy="3607912"/>
          </a:xfrm>
          <a:prstGeom prst="rect">
            <a:avLst/>
          </a:prstGeom>
          <a:noFill/>
          <a:ln>
            <a:noFill/>
          </a:ln>
        </p:spPr>
        <p:txBody>
          <a:bodyPr anchorCtr="0" anchor="t" bIns="45700" lIns="91425" spcFirstLastPara="1" rIns="91425" wrap="square" tIns="45700">
            <a:normAutofit/>
          </a:bodyPr>
          <a:lstStyle>
            <a:lvl1pPr indent="-391160" lvl="0" marL="457200" algn="l">
              <a:lnSpc>
                <a:spcPct val="100000"/>
              </a:lnSpc>
              <a:spcBef>
                <a:spcPts val="1800"/>
              </a:spcBef>
              <a:spcAft>
                <a:spcPts val="0"/>
              </a:spcAft>
              <a:buClr>
                <a:schemeClr val="lt1"/>
              </a:buClr>
              <a:buSzPts val="2560"/>
              <a:buFont typeface="Arial"/>
              <a:buChar char="•"/>
              <a:defRPr>
                <a:solidFill>
                  <a:schemeClr val="lt1"/>
                </a:solidFill>
              </a:defRPr>
            </a:lvl1pPr>
            <a:lvl2pPr indent="-228600" lvl="1" marL="914400" algn="l">
              <a:lnSpc>
                <a:spcPct val="90000"/>
              </a:lnSpc>
              <a:spcBef>
                <a:spcPts val="500"/>
              </a:spcBef>
              <a:spcAft>
                <a:spcPts val="0"/>
              </a:spcAft>
              <a:buSzPts val="2600"/>
              <a:buNone/>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2"/>
          <p:cNvSpPr/>
          <p:nvPr/>
        </p:nvSpPr>
        <p:spPr>
          <a:xfrm>
            <a:off x="0" y="6413326"/>
            <a:ext cx="12192000" cy="4572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20" name="Google Shape;2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496AB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2"/>
          <p:cNvSpPr txBox="1"/>
          <p:nvPr>
            <p:ph idx="1" type="body"/>
          </p:nvPr>
        </p:nvSpPr>
        <p:spPr>
          <a:xfrm>
            <a:off x="838200" y="1557345"/>
            <a:ext cx="10515600" cy="461961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800"/>
              </a:spcBef>
              <a:spcAft>
                <a:spcPts val="0"/>
              </a:spcAft>
              <a:buClr>
                <a:schemeClr val="dk1"/>
              </a:buClr>
              <a:buSzPts val="1440"/>
              <a:buChar char="•"/>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22" name="Google Shape;22;p32"/>
          <p:cNvCxnSpPr/>
          <p:nvPr/>
        </p:nvCxnSpPr>
        <p:spPr>
          <a:xfrm>
            <a:off x="952504" y="1314450"/>
            <a:ext cx="10348913" cy="0"/>
          </a:xfrm>
          <a:prstGeom prst="straightConnector1">
            <a:avLst/>
          </a:prstGeom>
          <a:noFill/>
          <a:ln cap="flat" cmpd="sng" w="44450">
            <a:solidFill>
              <a:srgbClr val="D22042"/>
            </a:solidFill>
            <a:prstDash val="solid"/>
            <a:miter lim="800000"/>
            <a:headEnd len="sm" w="sm" type="none"/>
            <a:tailEnd len="sm" w="sm" type="none"/>
          </a:ln>
        </p:spPr>
      </p:cxnSp>
      <p:sp>
        <p:nvSpPr>
          <p:cNvPr id="23" name="Google Shape;23;p32"/>
          <p:cNvSpPr txBox="1"/>
          <p:nvPr>
            <p:ph idx="12" type="sldNum"/>
          </p:nvPr>
        </p:nvSpPr>
        <p:spPr>
          <a:xfrm>
            <a:off x="11621730" y="6415342"/>
            <a:ext cx="484239"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600" u="none" cap="none" strike="noStrike">
                <a:solidFill>
                  <a:srgbClr val="F1F2F4"/>
                </a:solidFill>
                <a:latin typeface="Calibri"/>
                <a:ea typeface="Calibri"/>
                <a:cs typeface="Calibri"/>
                <a:sym typeface="Calibri"/>
              </a:defRPr>
            </a:lvl1pPr>
            <a:lvl2pPr indent="0" lvl="1" marL="0" marR="0" rtl="0" algn="r">
              <a:spcBef>
                <a:spcPts val="0"/>
              </a:spcBef>
              <a:buNone/>
              <a:defRPr b="0" i="0" sz="1600" u="none" cap="none" strike="noStrike">
                <a:solidFill>
                  <a:srgbClr val="F1F2F4"/>
                </a:solidFill>
                <a:latin typeface="Calibri"/>
                <a:ea typeface="Calibri"/>
                <a:cs typeface="Calibri"/>
                <a:sym typeface="Calibri"/>
              </a:defRPr>
            </a:lvl2pPr>
            <a:lvl3pPr indent="0" lvl="2" marL="0" marR="0" rtl="0" algn="r">
              <a:spcBef>
                <a:spcPts val="0"/>
              </a:spcBef>
              <a:buNone/>
              <a:defRPr b="0" i="0" sz="1600" u="none" cap="none" strike="noStrike">
                <a:solidFill>
                  <a:srgbClr val="F1F2F4"/>
                </a:solidFill>
                <a:latin typeface="Calibri"/>
                <a:ea typeface="Calibri"/>
                <a:cs typeface="Calibri"/>
                <a:sym typeface="Calibri"/>
              </a:defRPr>
            </a:lvl3pPr>
            <a:lvl4pPr indent="0" lvl="3" marL="0" marR="0" rtl="0" algn="r">
              <a:spcBef>
                <a:spcPts val="0"/>
              </a:spcBef>
              <a:buNone/>
              <a:defRPr b="0" i="0" sz="1600" u="none" cap="none" strike="noStrike">
                <a:solidFill>
                  <a:srgbClr val="F1F2F4"/>
                </a:solidFill>
                <a:latin typeface="Calibri"/>
                <a:ea typeface="Calibri"/>
                <a:cs typeface="Calibri"/>
                <a:sym typeface="Calibri"/>
              </a:defRPr>
            </a:lvl4pPr>
            <a:lvl5pPr indent="0" lvl="4" marL="0" marR="0" rtl="0" algn="r">
              <a:spcBef>
                <a:spcPts val="0"/>
              </a:spcBef>
              <a:buNone/>
              <a:defRPr b="0" i="0" sz="1600" u="none" cap="none" strike="noStrike">
                <a:solidFill>
                  <a:srgbClr val="F1F2F4"/>
                </a:solidFill>
                <a:latin typeface="Calibri"/>
                <a:ea typeface="Calibri"/>
                <a:cs typeface="Calibri"/>
                <a:sym typeface="Calibri"/>
              </a:defRPr>
            </a:lvl5pPr>
            <a:lvl6pPr indent="0" lvl="5" marL="0" marR="0" rtl="0" algn="r">
              <a:spcBef>
                <a:spcPts val="0"/>
              </a:spcBef>
              <a:buNone/>
              <a:defRPr b="0" i="0" sz="1600" u="none" cap="none" strike="noStrike">
                <a:solidFill>
                  <a:srgbClr val="F1F2F4"/>
                </a:solidFill>
                <a:latin typeface="Calibri"/>
                <a:ea typeface="Calibri"/>
                <a:cs typeface="Calibri"/>
                <a:sym typeface="Calibri"/>
              </a:defRPr>
            </a:lvl6pPr>
            <a:lvl7pPr indent="0" lvl="6" marL="0" marR="0" rtl="0" algn="r">
              <a:spcBef>
                <a:spcPts val="0"/>
              </a:spcBef>
              <a:buNone/>
              <a:defRPr b="0" i="0" sz="1600" u="none" cap="none" strike="noStrike">
                <a:solidFill>
                  <a:srgbClr val="F1F2F4"/>
                </a:solidFill>
                <a:latin typeface="Calibri"/>
                <a:ea typeface="Calibri"/>
                <a:cs typeface="Calibri"/>
                <a:sym typeface="Calibri"/>
              </a:defRPr>
            </a:lvl7pPr>
            <a:lvl8pPr indent="0" lvl="7" marL="0" marR="0" rtl="0" algn="r">
              <a:spcBef>
                <a:spcPts val="0"/>
              </a:spcBef>
              <a:buNone/>
              <a:defRPr b="0" i="0" sz="1600" u="none" cap="none" strike="noStrike">
                <a:solidFill>
                  <a:srgbClr val="F1F2F4"/>
                </a:solidFill>
                <a:latin typeface="Calibri"/>
                <a:ea typeface="Calibri"/>
                <a:cs typeface="Calibri"/>
                <a:sym typeface="Calibri"/>
              </a:defRPr>
            </a:lvl8pPr>
            <a:lvl9pPr indent="0" lvl="8" marL="0" marR="0" rtl="0" algn="r">
              <a:spcBef>
                <a:spcPts val="0"/>
              </a:spcBef>
              <a:buNone/>
              <a:defRPr b="0" i="0" sz="1600" u="none" cap="none" strike="noStrike">
                <a:solidFill>
                  <a:srgbClr val="F1F2F4"/>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4" name="Google Shape;24;p32"/>
          <p:cNvSpPr/>
          <p:nvPr/>
        </p:nvSpPr>
        <p:spPr>
          <a:xfrm>
            <a:off x="0" y="-1"/>
            <a:ext cx="12192000" cy="457200"/>
          </a:xfrm>
          <a:prstGeom prst="rect">
            <a:avLst/>
          </a:prstGeom>
          <a:solidFill>
            <a:srgbClr val="FCD12C"/>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Tree>
  </p:cSld>
  <p:clrMapOvr>
    <a:masterClrMapping/>
  </p:clrMapOvr>
  <p:extLst>
    <p:ext uri="{DCECCB84-F9BA-43D5-87BE-67443E8EF086}">
      <p15:sldGuideLst>
        <p15:guide id="1" orient="horz" pos="2160">
          <p15:clr>
            <a:srgbClr val="FBAE40"/>
          </p15:clr>
        </p15:guide>
        <p15:guide id="2" pos="6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Section Slide">
    <p:spTree>
      <p:nvGrpSpPr>
        <p:cNvPr id="25" name="Shape 25"/>
        <p:cNvGrpSpPr/>
        <p:nvPr/>
      </p:nvGrpSpPr>
      <p:grpSpPr>
        <a:xfrm>
          <a:off x="0" y="0"/>
          <a:ext cx="0" cy="0"/>
          <a:chOff x="0" y="0"/>
          <a:chExt cx="0" cy="0"/>
        </a:xfrm>
      </p:grpSpPr>
      <p:sp>
        <p:nvSpPr>
          <p:cNvPr id="26" name="Google Shape;26;p33"/>
          <p:cNvSpPr/>
          <p:nvPr/>
        </p:nvSpPr>
        <p:spPr>
          <a:xfrm>
            <a:off x="0" y="0"/>
            <a:ext cx="12192000" cy="68580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27" name="Google Shape;27;p33"/>
          <p:cNvSpPr txBox="1"/>
          <p:nvPr>
            <p:ph type="ctrTitle"/>
          </p:nvPr>
        </p:nvSpPr>
        <p:spPr>
          <a:xfrm>
            <a:off x="1524000" y="0"/>
            <a:ext cx="9144000" cy="685800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6600"/>
              <a:buFont typeface="Arial"/>
              <a:buNone/>
              <a:defRPr b="1" sz="6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ection Slide">
  <p:cSld name="2_Section Slide">
    <p:spTree>
      <p:nvGrpSpPr>
        <p:cNvPr id="28" name="Shape 28"/>
        <p:cNvGrpSpPr/>
        <p:nvPr/>
      </p:nvGrpSpPr>
      <p:grpSpPr>
        <a:xfrm>
          <a:off x="0" y="0"/>
          <a:ext cx="0" cy="0"/>
          <a:chOff x="0" y="0"/>
          <a:chExt cx="0" cy="0"/>
        </a:xfrm>
      </p:grpSpPr>
      <p:sp>
        <p:nvSpPr>
          <p:cNvPr id="29" name="Google Shape;29;p34"/>
          <p:cNvSpPr/>
          <p:nvPr/>
        </p:nvSpPr>
        <p:spPr>
          <a:xfrm>
            <a:off x="0" y="0"/>
            <a:ext cx="12192000" cy="6858000"/>
          </a:xfrm>
          <a:prstGeom prst="rect">
            <a:avLst/>
          </a:prstGeom>
          <a:solidFill>
            <a:srgbClr val="FCD12C"/>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30" name="Google Shape;30;p34"/>
          <p:cNvSpPr txBox="1"/>
          <p:nvPr>
            <p:ph type="ctrTitle"/>
          </p:nvPr>
        </p:nvSpPr>
        <p:spPr>
          <a:xfrm>
            <a:off x="1524000" y="0"/>
            <a:ext cx="9144000" cy="685800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6600"/>
              <a:buFont typeface="Arial"/>
              <a:buNone/>
              <a:defRPr b="1" sz="6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Section Slide">
  <p:cSld name="3_Section Slide">
    <p:bg>
      <p:bgPr>
        <a:solidFill>
          <a:srgbClr val="D22042"/>
        </a:solidFill>
      </p:bgPr>
    </p:bg>
    <p:spTree>
      <p:nvGrpSpPr>
        <p:cNvPr id="31" name="Shape 31"/>
        <p:cNvGrpSpPr/>
        <p:nvPr/>
      </p:nvGrpSpPr>
      <p:grpSpPr>
        <a:xfrm>
          <a:off x="0" y="0"/>
          <a:ext cx="0" cy="0"/>
          <a:chOff x="0" y="0"/>
          <a:chExt cx="0" cy="0"/>
        </a:xfrm>
      </p:grpSpPr>
      <p:sp>
        <p:nvSpPr>
          <p:cNvPr id="32" name="Google Shape;32;p35"/>
          <p:cNvSpPr/>
          <p:nvPr/>
        </p:nvSpPr>
        <p:spPr>
          <a:xfrm>
            <a:off x="0" y="0"/>
            <a:ext cx="12192000" cy="6858000"/>
          </a:xfrm>
          <a:prstGeom prst="rect">
            <a:avLst/>
          </a:prstGeom>
          <a:solidFill>
            <a:srgbClr val="D22042"/>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33" name="Google Shape;33;p35"/>
          <p:cNvSpPr txBox="1"/>
          <p:nvPr>
            <p:ph type="ctrTitle"/>
          </p:nvPr>
        </p:nvSpPr>
        <p:spPr>
          <a:xfrm>
            <a:off x="1524000" y="0"/>
            <a:ext cx="9144000" cy="685800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6600"/>
              <a:buFont typeface="Arial"/>
              <a:buNone/>
              <a:defRPr b="1" sz="6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4" name="Shape 34"/>
        <p:cNvGrpSpPr/>
        <p:nvPr/>
      </p:nvGrpSpPr>
      <p:grpSpPr>
        <a:xfrm>
          <a:off x="0" y="0"/>
          <a:ext cx="0" cy="0"/>
          <a:chOff x="0" y="0"/>
          <a:chExt cx="0" cy="0"/>
        </a:xfrm>
      </p:grpSpPr>
      <p:sp>
        <p:nvSpPr>
          <p:cNvPr id="35" name="Google Shape;35;p36"/>
          <p:cNvSpPr/>
          <p:nvPr/>
        </p:nvSpPr>
        <p:spPr>
          <a:xfrm>
            <a:off x="0" y="6413326"/>
            <a:ext cx="12192000" cy="4572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36" name="Google Shape;36;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496AB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37" name="Google Shape;37;p36"/>
          <p:cNvCxnSpPr/>
          <p:nvPr/>
        </p:nvCxnSpPr>
        <p:spPr>
          <a:xfrm>
            <a:off x="952504" y="1314450"/>
            <a:ext cx="10348913" cy="0"/>
          </a:xfrm>
          <a:prstGeom prst="straightConnector1">
            <a:avLst/>
          </a:prstGeom>
          <a:noFill/>
          <a:ln cap="flat" cmpd="sng" w="44450">
            <a:solidFill>
              <a:srgbClr val="D22042"/>
            </a:solidFill>
            <a:prstDash val="solid"/>
            <a:miter lim="800000"/>
            <a:headEnd len="sm" w="sm" type="none"/>
            <a:tailEnd len="sm" w="sm" type="none"/>
          </a:ln>
        </p:spPr>
      </p:cxnSp>
      <p:sp>
        <p:nvSpPr>
          <p:cNvPr id="38" name="Google Shape;38;p36"/>
          <p:cNvSpPr/>
          <p:nvPr/>
        </p:nvSpPr>
        <p:spPr>
          <a:xfrm>
            <a:off x="0" y="-1"/>
            <a:ext cx="12192000" cy="457200"/>
          </a:xfrm>
          <a:prstGeom prst="rect">
            <a:avLst/>
          </a:prstGeom>
          <a:solidFill>
            <a:srgbClr val="FCD12C"/>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rt">
  <p:cSld name="Chart">
    <p:spTree>
      <p:nvGrpSpPr>
        <p:cNvPr id="39" name="Shape 39"/>
        <p:cNvGrpSpPr/>
        <p:nvPr/>
      </p:nvGrpSpPr>
      <p:grpSpPr>
        <a:xfrm>
          <a:off x="0" y="0"/>
          <a:ext cx="0" cy="0"/>
          <a:chOff x="0" y="0"/>
          <a:chExt cx="0" cy="0"/>
        </a:xfrm>
      </p:grpSpPr>
      <p:sp>
        <p:nvSpPr>
          <p:cNvPr id="40" name="Google Shape;40;p37"/>
          <p:cNvSpPr/>
          <p:nvPr/>
        </p:nvSpPr>
        <p:spPr>
          <a:xfrm>
            <a:off x="0" y="6413326"/>
            <a:ext cx="12192000" cy="45720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41" name="Google Shape;41;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496AB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42" name="Google Shape;42;p37"/>
          <p:cNvCxnSpPr/>
          <p:nvPr/>
        </p:nvCxnSpPr>
        <p:spPr>
          <a:xfrm>
            <a:off x="952504" y="1314450"/>
            <a:ext cx="10348913" cy="0"/>
          </a:xfrm>
          <a:prstGeom prst="straightConnector1">
            <a:avLst/>
          </a:prstGeom>
          <a:noFill/>
          <a:ln cap="flat" cmpd="sng" w="44450">
            <a:solidFill>
              <a:srgbClr val="D22042"/>
            </a:solidFill>
            <a:prstDash val="solid"/>
            <a:miter lim="800000"/>
            <a:headEnd len="sm" w="sm" type="none"/>
            <a:tailEnd len="sm" w="sm" type="none"/>
          </a:ln>
        </p:spPr>
      </p:cxnSp>
      <p:sp>
        <p:nvSpPr>
          <p:cNvPr id="43" name="Google Shape;43;p37"/>
          <p:cNvSpPr/>
          <p:nvPr/>
        </p:nvSpPr>
        <p:spPr>
          <a:xfrm>
            <a:off x="0" y="-1"/>
            <a:ext cx="12192000" cy="457200"/>
          </a:xfrm>
          <a:prstGeom prst="rect">
            <a:avLst/>
          </a:prstGeom>
          <a:solidFill>
            <a:srgbClr val="FCD12C"/>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1">
  <p:cSld name="Quote1">
    <p:spTree>
      <p:nvGrpSpPr>
        <p:cNvPr id="44" name="Shape 44"/>
        <p:cNvGrpSpPr/>
        <p:nvPr/>
      </p:nvGrpSpPr>
      <p:grpSpPr>
        <a:xfrm>
          <a:off x="0" y="0"/>
          <a:ext cx="0" cy="0"/>
          <a:chOff x="0" y="0"/>
          <a:chExt cx="0" cy="0"/>
        </a:xfrm>
      </p:grpSpPr>
      <p:sp>
        <p:nvSpPr>
          <p:cNvPr id="45" name="Google Shape;45;p38"/>
          <p:cNvSpPr/>
          <p:nvPr/>
        </p:nvSpPr>
        <p:spPr>
          <a:xfrm>
            <a:off x="2492478" y="453340"/>
            <a:ext cx="6887497" cy="5951320"/>
          </a:xfrm>
          <a:prstGeom prst="rect">
            <a:avLst/>
          </a:prstGeom>
          <a:solidFill>
            <a:srgbClr val="496AB1"/>
          </a:solidFill>
          <a:ln>
            <a:noFill/>
          </a:ln>
        </p:spPr>
        <p:txBody>
          <a:bodyPr anchorCtr="0" anchor="ctr" bIns="71425" lIns="71425" spcFirstLastPara="1" rIns="71425" wrap="square" tIns="71425">
            <a:noAutofit/>
          </a:bodyPr>
          <a:lstStyle/>
          <a:p>
            <a:pPr indent="0" lvl="0" marL="0" marR="0" rtl="0" algn="r">
              <a:lnSpc>
                <a:spcPct val="100000"/>
              </a:lnSpc>
              <a:spcBef>
                <a:spcPts val="0"/>
              </a:spcBef>
              <a:spcAft>
                <a:spcPts val="0"/>
              </a:spcAft>
              <a:buClr>
                <a:srgbClr val="FFFFFF"/>
              </a:buClr>
              <a:buSzPts val="3200"/>
              <a:buFont typeface="Calibri"/>
              <a:buNone/>
            </a:pPr>
            <a:r>
              <a:t/>
            </a:r>
            <a:endParaRPr b="1" i="0" sz="3200" u="none" cap="none" strike="noStrike">
              <a:solidFill>
                <a:srgbClr val="F1F2F4"/>
              </a:solidFill>
              <a:latin typeface="Helvetica Neue"/>
              <a:ea typeface="Helvetica Neue"/>
              <a:cs typeface="Helvetica Neue"/>
              <a:sym typeface="Helvetica Neue"/>
            </a:endParaRPr>
          </a:p>
        </p:txBody>
      </p:sp>
      <p:sp>
        <p:nvSpPr>
          <p:cNvPr id="46" name="Google Shape;46;p38"/>
          <p:cNvSpPr txBox="1"/>
          <p:nvPr/>
        </p:nvSpPr>
        <p:spPr>
          <a:xfrm>
            <a:off x="1843550" y="-323423"/>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FCD12C"/>
                </a:solidFill>
                <a:latin typeface="Arial"/>
                <a:ea typeface="Arial"/>
                <a:cs typeface="Arial"/>
                <a:sym typeface="Arial"/>
              </a:rPr>
              <a:t>“</a:t>
            </a:r>
            <a:endParaRPr/>
          </a:p>
        </p:txBody>
      </p:sp>
      <p:sp>
        <p:nvSpPr>
          <p:cNvPr id="47" name="Google Shape;47;p38"/>
          <p:cNvSpPr txBox="1"/>
          <p:nvPr/>
        </p:nvSpPr>
        <p:spPr>
          <a:xfrm>
            <a:off x="8323008" y="4826932"/>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FCD12C"/>
                </a:solidFill>
                <a:latin typeface="Arial"/>
                <a:ea typeface="Arial"/>
                <a:cs typeface="Arial"/>
                <a:sym typeface="Arial"/>
              </a:rPr>
              <a:t>”</a:t>
            </a:r>
            <a:endParaRPr/>
          </a:p>
        </p:txBody>
      </p:sp>
      <p:sp>
        <p:nvSpPr>
          <p:cNvPr id="48" name="Google Shape;48;p38"/>
          <p:cNvSpPr txBox="1"/>
          <p:nvPr>
            <p:ph idx="1" type="body"/>
          </p:nvPr>
        </p:nvSpPr>
        <p:spPr>
          <a:xfrm>
            <a:off x="2743201" y="5775924"/>
            <a:ext cx="5816600" cy="639418"/>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1800"/>
              </a:spcBef>
              <a:spcAft>
                <a:spcPts val="0"/>
              </a:spcAft>
              <a:buClr>
                <a:srgbClr val="FEE898"/>
              </a:buClr>
              <a:buSzPts val="1920"/>
              <a:buFont typeface="Arial"/>
              <a:buNone/>
              <a:defRPr i="1" sz="2400">
                <a:solidFill>
                  <a:srgbClr val="FEE898"/>
                </a:solidFil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38"/>
          <p:cNvSpPr txBox="1"/>
          <p:nvPr>
            <p:ph idx="2" type="body"/>
          </p:nvPr>
        </p:nvSpPr>
        <p:spPr>
          <a:xfrm>
            <a:off x="2743200" y="762000"/>
            <a:ext cx="6400800" cy="501392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800"/>
              </a:spcBef>
              <a:spcAft>
                <a:spcPts val="0"/>
              </a:spcAft>
              <a:buClr>
                <a:srgbClr val="F1F2F4"/>
              </a:buClr>
              <a:buSzPts val="2480"/>
              <a:buFont typeface="Arial"/>
              <a:buNone/>
              <a:defRPr sz="3100">
                <a:solidFill>
                  <a:srgbClr val="F1F2F4"/>
                </a:solidFill>
              </a:defRPr>
            </a:lvl1pPr>
            <a:lvl2pPr indent="-228600" lvl="1" marL="914400" algn="l">
              <a:lnSpc>
                <a:spcPct val="90000"/>
              </a:lnSpc>
              <a:spcBef>
                <a:spcPts val="500"/>
              </a:spcBef>
              <a:spcAft>
                <a:spcPts val="0"/>
              </a:spcAft>
              <a:buSzPts val="2600"/>
              <a:buNone/>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Quote1">
  <p:cSld name="1_Quote1">
    <p:spTree>
      <p:nvGrpSpPr>
        <p:cNvPr id="50" name="Shape 50"/>
        <p:cNvGrpSpPr/>
        <p:nvPr/>
      </p:nvGrpSpPr>
      <p:grpSpPr>
        <a:xfrm>
          <a:off x="0" y="0"/>
          <a:ext cx="0" cy="0"/>
          <a:chOff x="0" y="0"/>
          <a:chExt cx="0" cy="0"/>
        </a:xfrm>
      </p:grpSpPr>
      <p:sp>
        <p:nvSpPr>
          <p:cNvPr id="51" name="Google Shape;51;p39"/>
          <p:cNvSpPr txBox="1"/>
          <p:nvPr/>
        </p:nvSpPr>
        <p:spPr>
          <a:xfrm>
            <a:off x="1001512" y="326538"/>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D7DADF"/>
                </a:solidFill>
                <a:latin typeface="Arial"/>
                <a:ea typeface="Arial"/>
                <a:cs typeface="Arial"/>
                <a:sym typeface="Arial"/>
              </a:rPr>
              <a:t>“</a:t>
            </a:r>
            <a:endParaRPr/>
          </a:p>
        </p:txBody>
      </p:sp>
      <p:sp>
        <p:nvSpPr>
          <p:cNvPr id="52" name="Google Shape;52;p39"/>
          <p:cNvSpPr txBox="1"/>
          <p:nvPr/>
        </p:nvSpPr>
        <p:spPr>
          <a:xfrm>
            <a:off x="9480636" y="4114516"/>
            <a:ext cx="1573160"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0">
                <a:solidFill>
                  <a:srgbClr val="D7DADF"/>
                </a:solidFill>
                <a:latin typeface="Arial"/>
                <a:ea typeface="Arial"/>
                <a:cs typeface="Arial"/>
                <a:sym typeface="Arial"/>
              </a:rPr>
              <a:t>”</a:t>
            </a:r>
            <a:endParaRPr/>
          </a:p>
        </p:txBody>
      </p:sp>
      <p:sp>
        <p:nvSpPr>
          <p:cNvPr id="53" name="Google Shape;53;p39"/>
          <p:cNvSpPr txBox="1"/>
          <p:nvPr>
            <p:ph idx="1" type="body"/>
          </p:nvPr>
        </p:nvSpPr>
        <p:spPr>
          <a:xfrm>
            <a:off x="2467278" y="5610734"/>
            <a:ext cx="7013358" cy="639418"/>
          </a:xfrm>
          <a:prstGeom prst="rect">
            <a:avLst/>
          </a:prstGeom>
          <a:noFill/>
          <a:ln>
            <a:noFill/>
          </a:ln>
        </p:spPr>
        <p:txBody>
          <a:bodyPr anchorCtr="0" anchor="t" bIns="45700" lIns="91425" spcFirstLastPara="1" rIns="91425" wrap="square" tIns="45700">
            <a:normAutofit/>
          </a:bodyPr>
          <a:lstStyle>
            <a:lvl1pPr indent="-228600" lvl="0" marL="457200" algn="r">
              <a:lnSpc>
                <a:spcPct val="100000"/>
              </a:lnSpc>
              <a:spcBef>
                <a:spcPts val="1800"/>
              </a:spcBef>
              <a:spcAft>
                <a:spcPts val="0"/>
              </a:spcAft>
              <a:buClr>
                <a:srgbClr val="D22042"/>
              </a:buClr>
              <a:buSzPts val="2240"/>
              <a:buFont typeface="Arial"/>
              <a:buNone/>
              <a:defRPr i="0" sz="2800">
                <a:solidFill>
                  <a:srgbClr val="D22042"/>
                </a:solidFill>
              </a:defRPr>
            </a:lvl1pPr>
            <a:lvl2pPr indent="-342900" lvl="1" marL="914400" algn="l">
              <a:lnSpc>
                <a:spcPct val="90000"/>
              </a:lnSpc>
              <a:spcBef>
                <a:spcPts val="500"/>
              </a:spcBef>
              <a:spcAft>
                <a:spcPts val="0"/>
              </a:spcAft>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39"/>
          <p:cNvSpPr txBox="1"/>
          <p:nvPr>
            <p:ph idx="2" type="body"/>
          </p:nvPr>
        </p:nvSpPr>
        <p:spPr>
          <a:xfrm>
            <a:off x="2467278" y="1340286"/>
            <a:ext cx="7257444" cy="4108536"/>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800"/>
              </a:spcBef>
              <a:spcAft>
                <a:spcPts val="0"/>
              </a:spcAft>
              <a:buClr>
                <a:srgbClr val="496AB1"/>
              </a:buClr>
              <a:buSzPts val="2560"/>
              <a:buFont typeface="Arial"/>
              <a:buNone/>
              <a:defRPr sz="3200">
                <a:solidFill>
                  <a:srgbClr val="496AB1"/>
                </a:solidFill>
              </a:defRPr>
            </a:lvl1pPr>
            <a:lvl2pPr indent="-228600" lvl="1" marL="914400" algn="l">
              <a:lnSpc>
                <a:spcPct val="90000"/>
              </a:lnSpc>
              <a:spcBef>
                <a:spcPts val="500"/>
              </a:spcBef>
              <a:spcAft>
                <a:spcPts val="0"/>
              </a:spcAft>
              <a:buSzPts val="2600"/>
              <a:buNone/>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 name="Shape 7"/>
        <p:cNvGrpSpPr/>
        <p:nvPr/>
      </p:nvGrpSpPr>
      <p:grpSpPr>
        <a:xfrm>
          <a:off x="0" y="0"/>
          <a:ext cx="0" cy="0"/>
          <a:chOff x="0" y="0"/>
          <a:chExt cx="0" cy="0"/>
        </a:xfrm>
      </p:grpSpPr>
      <p:sp>
        <p:nvSpPr>
          <p:cNvPr id="8" name="Google Shape;8;p30"/>
          <p:cNvSpPr/>
          <p:nvPr/>
        </p:nvSpPr>
        <p:spPr>
          <a:xfrm>
            <a:off x="0" y="0"/>
            <a:ext cx="12192000" cy="6858000"/>
          </a:xfrm>
          <a:prstGeom prst="rect">
            <a:avLst/>
          </a:prstGeom>
          <a:solidFill>
            <a:schemeClr val="lt1"/>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EBEBEB"/>
              </a:buClr>
              <a:buSzPts val="3200"/>
              <a:buFont typeface="Calibri"/>
              <a:buNone/>
            </a:pPr>
            <a:r>
              <a:t/>
            </a:r>
            <a:endParaRPr b="1" i="0" sz="3200" u="none" cap="none" strike="noStrike">
              <a:solidFill>
                <a:srgbClr val="000000"/>
              </a:solidFill>
              <a:latin typeface="Helvetica Neue"/>
              <a:ea typeface="Helvetica Neue"/>
              <a:cs typeface="Helvetica Neue"/>
              <a:sym typeface="Helvetica Neue"/>
            </a:endParaRPr>
          </a:p>
        </p:txBody>
      </p:sp>
      <p:sp>
        <p:nvSpPr>
          <p:cNvPr id="9" name="Google Shape;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496AB1"/>
              </a:buClr>
              <a:buSzPts val="4600"/>
              <a:buFont typeface="Arial"/>
              <a:buNone/>
              <a:defRPr b="1" i="0" sz="4600" u="none" cap="none" strike="noStrike">
                <a:solidFill>
                  <a:srgbClr val="496AB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 name="Google Shape;10;p30"/>
          <p:cNvSpPr txBox="1"/>
          <p:nvPr>
            <p:ph idx="1" type="body"/>
          </p:nvPr>
        </p:nvSpPr>
        <p:spPr>
          <a:xfrm>
            <a:off x="838200" y="1557345"/>
            <a:ext cx="10515600" cy="4619618"/>
          </a:xfrm>
          <a:prstGeom prst="rect">
            <a:avLst/>
          </a:prstGeom>
          <a:noFill/>
          <a:ln>
            <a:noFill/>
          </a:ln>
        </p:spPr>
        <p:txBody>
          <a:bodyPr anchorCtr="0" anchor="t" bIns="45700" lIns="91425" spcFirstLastPara="1" rIns="91425" wrap="square" tIns="45700">
            <a:normAutofit/>
          </a:bodyPr>
          <a:lstStyle>
            <a:lvl1pPr indent="-391160" lvl="0" marL="457200" marR="0" rtl="0" algn="l">
              <a:lnSpc>
                <a:spcPct val="100000"/>
              </a:lnSpc>
              <a:spcBef>
                <a:spcPts val="1800"/>
              </a:spcBef>
              <a:spcAft>
                <a:spcPts val="0"/>
              </a:spcAft>
              <a:buClr>
                <a:schemeClr val="dk1"/>
              </a:buClr>
              <a:buSzPts val="2560"/>
              <a:buFont typeface="Arial"/>
              <a:buChar char="•"/>
              <a:defRPr b="0" i="0" sz="3200" u="none" cap="none" strike="noStrike">
                <a:solidFill>
                  <a:schemeClr val="dk1"/>
                </a:solidFill>
                <a:latin typeface="Arial"/>
                <a:ea typeface="Arial"/>
                <a:cs typeface="Arial"/>
                <a:sym typeface="Arial"/>
              </a:defRPr>
            </a:lvl1pPr>
            <a:lvl2pPr indent="-393700" lvl="1" marL="914400" marR="0" rtl="0" algn="l">
              <a:lnSpc>
                <a:spcPct val="90000"/>
              </a:lnSpc>
              <a:spcBef>
                <a:spcPts val="500"/>
              </a:spcBef>
              <a:spcAft>
                <a:spcPts val="0"/>
              </a:spcAft>
              <a:buClr>
                <a:srgbClr val="D22042"/>
              </a:buClr>
              <a:buSzPts val="2600"/>
              <a:buFont typeface="Noto Sans Symbols"/>
              <a:buChar char="▪"/>
              <a:defRPr b="0" i="0" sz="26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57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s://www.ncts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sp>
        <p:nvSpPr>
          <p:cNvPr id="76" name="Google Shape;76;p1"/>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7" name="Google Shape;77;p1"/>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8" name="Google Shape;78;p1"/>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9" name="Google Shape;79;p1"/>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Arial"/>
              <a:buNone/>
            </a:pPr>
            <a:r>
              <a:rPr lang="en-US" sz="5000">
                <a:solidFill>
                  <a:schemeClr val="accent1"/>
                </a:solidFill>
              </a:rPr>
              <a:t>Strategies to Manage Trauma </a:t>
            </a:r>
            <a:br>
              <a:rPr lang="en-US" sz="5000">
                <a:solidFill>
                  <a:schemeClr val="accent1"/>
                </a:solidFill>
              </a:rPr>
            </a:br>
            <a:r>
              <a:rPr lang="en-US" sz="5000">
                <a:solidFill>
                  <a:schemeClr val="accent1"/>
                </a:solidFill>
              </a:rPr>
              <a:t>In Schools and Classrooms</a:t>
            </a:r>
            <a:br>
              <a:rPr lang="en-US" sz="5000">
                <a:solidFill>
                  <a:schemeClr val="accent1"/>
                </a:solidFill>
              </a:rPr>
            </a:br>
            <a:br>
              <a:rPr lang="en-US" sz="5000">
                <a:solidFill>
                  <a:schemeClr val="accent1"/>
                </a:solidFill>
              </a:rPr>
            </a:br>
            <a:br>
              <a:rPr lang="en-US" sz="2900">
                <a:solidFill>
                  <a:schemeClr val="accent1"/>
                </a:solidFill>
                <a:latin typeface="Calibri"/>
                <a:ea typeface="Calibri"/>
                <a:cs typeface="Calibri"/>
                <a:sym typeface="Calibri"/>
              </a:rPr>
            </a:br>
            <a:br>
              <a:rPr lang="en-US" sz="2900">
                <a:solidFill>
                  <a:schemeClr val="accent1"/>
                </a:solidFill>
                <a:latin typeface="Calibri"/>
                <a:ea typeface="Calibri"/>
                <a:cs typeface="Calibri"/>
                <a:sym typeface="Calibri"/>
              </a:rPr>
            </a:br>
            <a:r>
              <a:rPr lang="en-US" sz="2900">
                <a:solidFill>
                  <a:schemeClr val="accent1"/>
                </a:solidFill>
              </a:rPr>
              <a:t>Darryl Coleman, LCSW, LCADC </a:t>
            </a:r>
            <a:br>
              <a:rPr lang="en-US" sz="2900">
                <a:solidFill>
                  <a:schemeClr val="accent1"/>
                </a:solidFill>
              </a:rPr>
            </a:br>
            <a:r>
              <a:rPr lang="en-US" sz="2900">
                <a:solidFill>
                  <a:schemeClr val="accent1"/>
                </a:solidFill>
              </a:rPr>
              <a:t>in partnership with Effective School Solutions</a:t>
            </a:r>
            <a:endParaRPr/>
          </a:p>
        </p:txBody>
      </p:sp>
      <p:cxnSp>
        <p:nvCxnSpPr>
          <p:cNvPr id="80" name="Google Shape;80;p1"/>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8" name="Shape 208"/>
        <p:cNvGrpSpPr/>
        <p:nvPr/>
      </p:nvGrpSpPr>
      <p:grpSpPr>
        <a:xfrm>
          <a:off x="0" y="0"/>
          <a:ext cx="0" cy="0"/>
          <a:chOff x="0" y="0"/>
          <a:chExt cx="0" cy="0"/>
        </a:xfrm>
      </p:grpSpPr>
      <p:sp>
        <p:nvSpPr>
          <p:cNvPr id="209" name="Google Shape;209;p10"/>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0" name="Google Shape;210;p10"/>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10"/>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2" name="Google Shape;212;p10"/>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10"/>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Classroom Strategies </a:t>
            </a:r>
            <a:endParaRPr/>
          </a:p>
        </p:txBody>
      </p:sp>
      <p:sp>
        <p:nvSpPr>
          <p:cNvPr id="214" name="Google Shape;214;p10"/>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10"/>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571500" lvl="0" marL="571500" rtl="0" algn="l">
              <a:lnSpc>
                <a:spcPct val="100000"/>
              </a:lnSpc>
              <a:spcBef>
                <a:spcPts val="0"/>
              </a:spcBef>
              <a:spcAft>
                <a:spcPts val="0"/>
              </a:spcAft>
              <a:buClr>
                <a:srgbClr val="FEFFFF"/>
              </a:buClr>
              <a:buSzPts val="1600"/>
              <a:buFont typeface="Arial"/>
              <a:buChar char="•"/>
            </a:pPr>
            <a:r>
              <a:rPr b="0" lang="en-US" sz="2000">
                <a:solidFill>
                  <a:srgbClr val="FEFFFF"/>
                </a:solidFill>
              </a:rPr>
              <a:t>Provide consistency and structure</a:t>
            </a:r>
            <a:endParaRPr/>
          </a:p>
          <a:p>
            <a:pPr indent="-571500" lvl="0" marL="571500" rtl="0" algn="l">
              <a:lnSpc>
                <a:spcPct val="100000"/>
              </a:lnSpc>
              <a:spcBef>
                <a:spcPts val="1800"/>
              </a:spcBef>
              <a:spcAft>
                <a:spcPts val="0"/>
              </a:spcAft>
              <a:buClr>
                <a:srgbClr val="FEFFFF"/>
              </a:buClr>
              <a:buSzPts val="1600"/>
              <a:buFont typeface="Arial"/>
              <a:buChar char="•"/>
            </a:pPr>
            <a:r>
              <a:rPr b="0" lang="en-US" sz="2000">
                <a:solidFill>
                  <a:srgbClr val="FEFFFF"/>
                </a:solidFill>
              </a:rPr>
              <a:t>Create new classroom rules or contracts</a:t>
            </a:r>
            <a:endParaRPr/>
          </a:p>
          <a:p>
            <a:pPr indent="-571500" lvl="0" marL="571500" rtl="0" algn="l">
              <a:lnSpc>
                <a:spcPct val="100000"/>
              </a:lnSpc>
              <a:spcBef>
                <a:spcPts val="1800"/>
              </a:spcBef>
              <a:spcAft>
                <a:spcPts val="0"/>
              </a:spcAft>
              <a:buClr>
                <a:srgbClr val="FEFFFF"/>
              </a:buClr>
              <a:buSzPts val="1600"/>
              <a:buFont typeface="Arial"/>
              <a:buChar char="•"/>
            </a:pPr>
            <a:r>
              <a:rPr b="0" lang="en-US" sz="2000">
                <a:solidFill>
                  <a:srgbClr val="FEFFFF"/>
                </a:solidFill>
              </a:rPr>
              <a:t>Reframe discipline problems into teachable moments</a:t>
            </a:r>
            <a:endParaRPr/>
          </a:p>
          <a:p>
            <a:pPr indent="-571500" lvl="7" marL="571500" rtl="0" algn="l">
              <a:lnSpc>
                <a:spcPct val="90000"/>
              </a:lnSpc>
              <a:spcBef>
                <a:spcPts val="500"/>
              </a:spcBef>
              <a:spcAft>
                <a:spcPts val="0"/>
              </a:spcAft>
              <a:buClr>
                <a:srgbClr val="FEFFFF"/>
              </a:buClr>
              <a:buSzPts val="2000"/>
              <a:buFont typeface="Arial"/>
              <a:buChar char="•"/>
            </a:pPr>
            <a:r>
              <a:rPr b="0" lang="en-US" sz="2000">
                <a:solidFill>
                  <a:srgbClr val="FEFFFF"/>
                </a:solidFill>
                <a:latin typeface="Arial"/>
                <a:ea typeface="Arial"/>
                <a:cs typeface="Arial"/>
                <a:sym typeface="Arial"/>
              </a:rPr>
              <a:t>Timely interventions in conflicts and hurtful exchanges</a:t>
            </a:r>
            <a:endParaRPr/>
          </a:p>
          <a:p>
            <a:pPr indent="-571500" lvl="0" marL="571500" rtl="0" algn="l">
              <a:lnSpc>
                <a:spcPct val="100000"/>
              </a:lnSpc>
              <a:spcBef>
                <a:spcPts val="1800"/>
              </a:spcBef>
              <a:spcAft>
                <a:spcPts val="0"/>
              </a:spcAft>
              <a:buClr>
                <a:srgbClr val="FEFFFF"/>
              </a:buClr>
              <a:buSzPts val="1600"/>
              <a:buFont typeface="Arial"/>
              <a:buChar char="•"/>
            </a:pPr>
            <a:r>
              <a:rPr b="0" lang="en-US" sz="2000">
                <a:solidFill>
                  <a:srgbClr val="FEFFFF"/>
                </a:solidFill>
              </a:rPr>
              <a:t>Support families by relaying positive information and resources</a:t>
            </a:r>
            <a:endParaRPr/>
          </a:p>
          <a:p>
            <a:pPr indent="-571500" lvl="0" marL="571500" rtl="0" algn="l">
              <a:lnSpc>
                <a:spcPct val="100000"/>
              </a:lnSpc>
              <a:spcBef>
                <a:spcPts val="1800"/>
              </a:spcBef>
              <a:spcAft>
                <a:spcPts val="0"/>
              </a:spcAft>
              <a:buClr>
                <a:srgbClr val="FEFFFF"/>
              </a:buClr>
              <a:buSzPts val="1600"/>
              <a:buFont typeface="Arial"/>
              <a:buChar char="•"/>
            </a:pPr>
            <a:r>
              <a:rPr b="0" lang="en-US" sz="2000">
                <a:solidFill>
                  <a:srgbClr val="FEFFFF"/>
                </a:solidFill>
              </a:rPr>
              <a:t>Teaching and modeling of empathy and active listening skills</a:t>
            </a:r>
            <a:endParaRPr/>
          </a:p>
          <a:p>
            <a:pPr indent="-236538" lvl="0" marL="338138" rtl="0" algn="l">
              <a:lnSpc>
                <a:spcPct val="100000"/>
              </a:lnSpc>
              <a:spcBef>
                <a:spcPts val="1800"/>
              </a:spcBef>
              <a:spcAft>
                <a:spcPts val="0"/>
              </a:spcAft>
              <a:buClr>
                <a:schemeClr val="dk1"/>
              </a:buClr>
              <a:buSzPts val="1600"/>
              <a:buFont typeface="Arial"/>
              <a:buNone/>
            </a:pPr>
            <a:r>
              <a:t/>
            </a:r>
            <a:endParaRPr sz="2000">
              <a:solidFill>
                <a:srgbClr val="FE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9" name="Shape 219"/>
        <p:cNvGrpSpPr/>
        <p:nvPr/>
      </p:nvGrpSpPr>
      <p:grpSpPr>
        <a:xfrm>
          <a:off x="0" y="0"/>
          <a:ext cx="0" cy="0"/>
          <a:chOff x="0" y="0"/>
          <a:chExt cx="0" cy="0"/>
        </a:xfrm>
      </p:grpSpPr>
      <p:sp>
        <p:nvSpPr>
          <p:cNvPr id="220" name="Google Shape;220;p11"/>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1" name="Google Shape;221;p11"/>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2" name="Google Shape;222;p11"/>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3" name="Google Shape;223;p11"/>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1"/>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Arial"/>
              <a:buNone/>
            </a:pPr>
            <a:r>
              <a:rPr lang="en-US" sz="4000">
                <a:solidFill>
                  <a:srgbClr val="FFFFFF"/>
                </a:solidFill>
              </a:rPr>
              <a:t>Transition Strategies </a:t>
            </a:r>
            <a:endParaRPr sz="4000">
              <a:solidFill>
                <a:srgbClr val="FFFFFF"/>
              </a:solidFill>
            </a:endParaRPr>
          </a:p>
        </p:txBody>
      </p:sp>
      <p:sp>
        <p:nvSpPr>
          <p:cNvPr id="225" name="Google Shape;225;p11"/>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6" name="Google Shape;226;p11"/>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571500" lvl="0" marL="571500" rtl="0" algn="l">
              <a:lnSpc>
                <a:spcPct val="90000"/>
              </a:lnSpc>
              <a:spcBef>
                <a:spcPts val="0"/>
              </a:spcBef>
              <a:spcAft>
                <a:spcPts val="0"/>
              </a:spcAft>
              <a:buClr>
                <a:srgbClr val="FEFFFF"/>
              </a:buClr>
              <a:buSzPts val="1760"/>
              <a:buFont typeface="Arial"/>
              <a:buChar char="•"/>
            </a:pPr>
            <a:r>
              <a:rPr b="0" lang="en-US" sz="2200">
                <a:solidFill>
                  <a:srgbClr val="FEFFFF"/>
                </a:solidFill>
              </a:rPr>
              <a:t>Play soft music</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Be present in the hallways during passing time</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Connect with student during passing time</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Ring a singing bowl to stop activities</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Keep students informed of changes to the schedule</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Post daily schedules</a:t>
            </a:r>
            <a:endParaRPr/>
          </a:p>
          <a:p>
            <a:pPr indent="-571500" lvl="0" marL="571500" rtl="0" algn="l">
              <a:lnSpc>
                <a:spcPct val="90000"/>
              </a:lnSpc>
              <a:spcBef>
                <a:spcPts val="1800"/>
              </a:spcBef>
              <a:spcAft>
                <a:spcPts val="0"/>
              </a:spcAft>
              <a:buClr>
                <a:srgbClr val="FEFFFF"/>
              </a:buClr>
              <a:buSzPts val="1760"/>
              <a:buFont typeface="Arial"/>
              <a:buChar char="•"/>
            </a:pPr>
            <a:r>
              <a:rPr b="0" lang="en-US" sz="2200">
                <a:solidFill>
                  <a:srgbClr val="FEFFFF"/>
                </a:solidFill>
              </a:rPr>
              <a:t>Greet students at the door using names</a:t>
            </a:r>
            <a:endParaRPr/>
          </a:p>
          <a:p>
            <a:pPr indent="-226378" lvl="0" marL="338138" rtl="0" algn="l">
              <a:lnSpc>
                <a:spcPct val="90000"/>
              </a:lnSpc>
              <a:spcBef>
                <a:spcPts val="1800"/>
              </a:spcBef>
              <a:spcAft>
                <a:spcPts val="0"/>
              </a:spcAft>
              <a:buClr>
                <a:schemeClr val="dk1"/>
              </a:buClr>
              <a:buSzPts val="1760"/>
              <a:buFont typeface="Arial"/>
              <a:buNone/>
            </a:pPr>
            <a:r>
              <a:t/>
            </a:r>
            <a:endParaRPr sz="2200">
              <a:solidFill>
                <a:srgbClr val="FE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0" name="Shape 230"/>
        <p:cNvGrpSpPr/>
        <p:nvPr/>
      </p:nvGrpSpPr>
      <p:grpSpPr>
        <a:xfrm>
          <a:off x="0" y="0"/>
          <a:ext cx="0" cy="0"/>
          <a:chOff x="0" y="0"/>
          <a:chExt cx="0" cy="0"/>
        </a:xfrm>
      </p:grpSpPr>
      <p:sp>
        <p:nvSpPr>
          <p:cNvPr id="231" name="Google Shape;231;p12"/>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2" name="Google Shape;232;p12"/>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12"/>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4" name="Google Shape;234;p12"/>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5" name="Google Shape;235;p12"/>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Use of Body Language</a:t>
            </a:r>
            <a:endParaRPr/>
          </a:p>
        </p:txBody>
      </p:sp>
      <p:sp>
        <p:nvSpPr>
          <p:cNvPr id="236" name="Google Shape;236;p12"/>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12"/>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Paralleling</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Proximity</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Posture</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Pace of response</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Eye contact</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Facial expressions</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Tone of voice</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Gestures</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Extended exhales</a:t>
            </a:r>
            <a:endParaRPr/>
          </a:p>
          <a:p>
            <a:pPr indent="-571500" lvl="0" marL="571500" marR="0" rtl="0" algn="l">
              <a:lnSpc>
                <a:spcPct val="100000"/>
              </a:lnSpc>
              <a:spcBef>
                <a:spcPts val="0"/>
              </a:spcBef>
              <a:spcAft>
                <a:spcPts val="0"/>
              </a:spcAft>
              <a:buClr>
                <a:srgbClr val="FEFFFF"/>
              </a:buClr>
              <a:buSzPts val="2400"/>
              <a:buFont typeface="Arial"/>
              <a:buChar char="•"/>
            </a:pPr>
            <a:r>
              <a:rPr b="0" i="0" lang="en-US" sz="2400" u="none" cap="none" strike="noStrike">
                <a:solidFill>
                  <a:srgbClr val="FEFFFF"/>
                </a:solidFill>
              </a:rPr>
              <a:t>Length of sentences</a:t>
            </a:r>
            <a:endParaRPr/>
          </a:p>
          <a:p>
            <a:pPr indent="-216218" lvl="0" marL="338138" rtl="0" algn="l">
              <a:lnSpc>
                <a:spcPct val="100000"/>
              </a:lnSpc>
              <a:spcBef>
                <a:spcPts val="1800"/>
              </a:spcBef>
              <a:spcAft>
                <a:spcPts val="0"/>
              </a:spcAft>
              <a:buClr>
                <a:schemeClr val="dk1"/>
              </a:buClr>
              <a:buSzPts val="1920"/>
              <a:buFont typeface="Arial"/>
              <a:buNone/>
            </a:pPr>
            <a:r>
              <a:t/>
            </a:r>
            <a:endParaRPr sz="2400">
              <a:solidFill>
                <a:srgbClr val="FE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13"/>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3" name="Google Shape;243;p13"/>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13"/>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13"/>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13"/>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Arial"/>
              <a:buNone/>
            </a:pPr>
            <a:r>
              <a:rPr lang="en-US" sz="4000">
                <a:solidFill>
                  <a:srgbClr val="FFFFFF"/>
                </a:solidFill>
              </a:rPr>
              <a:t>Movement Strategies </a:t>
            </a:r>
            <a:endParaRPr/>
          </a:p>
        </p:txBody>
      </p:sp>
      <p:sp>
        <p:nvSpPr>
          <p:cNvPr id="247" name="Google Shape;247;p13"/>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8" name="Google Shape;248;p13"/>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571500" lvl="0" marL="571500" rtl="0" algn="l">
              <a:lnSpc>
                <a:spcPct val="100000"/>
              </a:lnSpc>
              <a:spcBef>
                <a:spcPts val="0"/>
              </a:spcBef>
              <a:spcAft>
                <a:spcPts val="0"/>
              </a:spcAft>
              <a:buClr>
                <a:srgbClr val="FEFFFF"/>
              </a:buClr>
              <a:buSzPts val="1920"/>
              <a:buFont typeface="Arial"/>
              <a:buChar char="•"/>
            </a:pPr>
            <a:r>
              <a:rPr b="0" lang="en-US" sz="2400">
                <a:solidFill>
                  <a:srgbClr val="FEFFFF"/>
                </a:solidFill>
              </a:rPr>
              <a:t>Taped pacing area</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go.noodle.com</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Gallery walks</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Think-Mix-Pair-Share activities </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Walk and Talk</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Face covering breaks</a:t>
            </a:r>
            <a:endParaRPr/>
          </a:p>
          <a:p>
            <a:pPr indent="-571500" lvl="0" marL="571500" rtl="0" algn="l">
              <a:lnSpc>
                <a:spcPct val="100000"/>
              </a:lnSpc>
              <a:spcBef>
                <a:spcPts val="1800"/>
              </a:spcBef>
              <a:spcAft>
                <a:spcPts val="0"/>
              </a:spcAft>
              <a:buClr>
                <a:srgbClr val="FEFFFF"/>
              </a:buClr>
              <a:buSzPts val="1920"/>
              <a:buFont typeface="Arial"/>
              <a:buChar char="•"/>
            </a:pPr>
            <a:r>
              <a:rPr lang="en-US" sz="2400">
                <a:solidFill>
                  <a:srgbClr val="FEFFFF"/>
                </a:solidFill>
              </a:rPr>
              <a:t>Yoga, Breathing, Physical Exercise</a:t>
            </a:r>
            <a:endParaRPr b="0" sz="2400">
              <a:solidFill>
                <a:srgbClr val="FEFFFF"/>
              </a:solidFill>
            </a:endParaRPr>
          </a:p>
          <a:p>
            <a:pPr indent="-216218" lvl="0" marL="338138" rtl="0" algn="l">
              <a:lnSpc>
                <a:spcPct val="100000"/>
              </a:lnSpc>
              <a:spcBef>
                <a:spcPts val="1800"/>
              </a:spcBef>
              <a:spcAft>
                <a:spcPts val="0"/>
              </a:spcAft>
              <a:buClr>
                <a:schemeClr val="dk1"/>
              </a:buClr>
              <a:buSzPts val="1920"/>
              <a:buFont typeface="Arial"/>
              <a:buNone/>
            </a:pPr>
            <a:r>
              <a:t/>
            </a:r>
            <a:endParaRPr sz="2400">
              <a:solidFill>
                <a:srgbClr val="FE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14"/>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14"/>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14"/>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6" name="Google Shape;256;p14"/>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14"/>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COVID-19 </a:t>
            </a:r>
            <a:br>
              <a:rPr lang="en-US" sz="3400">
                <a:solidFill>
                  <a:srgbClr val="FFFFFF"/>
                </a:solidFill>
              </a:rPr>
            </a:br>
            <a:r>
              <a:rPr lang="en-US" sz="3400">
                <a:solidFill>
                  <a:srgbClr val="FFFFFF"/>
                </a:solidFill>
              </a:rPr>
              <a:t>&amp;</a:t>
            </a:r>
            <a:br>
              <a:rPr lang="en-US" sz="3400">
                <a:solidFill>
                  <a:srgbClr val="FFFFFF"/>
                </a:solidFill>
              </a:rPr>
            </a:br>
            <a:r>
              <a:rPr lang="en-US" sz="3400">
                <a:solidFill>
                  <a:srgbClr val="FFFFFF"/>
                </a:solidFill>
              </a:rPr>
              <a:t>Virtual Considerations</a:t>
            </a:r>
            <a:endParaRPr/>
          </a:p>
        </p:txBody>
      </p:sp>
      <p:sp>
        <p:nvSpPr>
          <p:cNvPr id="258" name="Google Shape;258;p14"/>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14"/>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EFFFF"/>
              </a:buClr>
              <a:buSzPts val="1600"/>
              <a:buFont typeface="Arial"/>
              <a:buNone/>
            </a:pPr>
            <a:r>
              <a:rPr lang="en-US" sz="2000">
                <a:solidFill>
                  <a:srgbClr val="FEFFFF"/>
                </a:solidFill>
              </a:rPr>
              <a:t>COVID-19 Considerations</a:t>
            </a:r>
            <a:endParaRPr/>
          </a:p>
          <a:p>
            <a:pPr indent="-338138" lvl="0" marL="338138" rtl="0" algn="l">
              <a:lnSpc>
                <a:spcPct val="90000"/>
              </a:lnSpc>
              <a:spcBef>
                <a:spcPts val="1800"/>
              </a:spcBef>
              <a:spcAft>
                <a:spcPts val="0"/>
              </a:spcAft>
              <a:buClr>
                <a:srgbClr val="FEFFFF"/>
              </a:buClr>
              <a:buSzPts val="1600"/>
              <a:buFont typeface="Arial"/>
              <a:buChar char="•"/>
            </a:pPr>
            <a:r>
              <a:rPr lang="en-US" sz="2000">
                <a:solidFill>
                  <a:srgbClr val="FEFFFF"/>
                </a:solidFill>
              </a:rPr>
              <a:t>Plan around potential of students wearing masks and the visual that means</a:t>
            </a:r>
            <a:endParaRPr/>
          </a:p>
          <a:p>
            <a:pPr indent="-338138" lvl="0" marL="338138" rtl="0" algn="l">
              <a:lnSpc>
                <a:spcPct val="90000"/>
              </a:lnSpc>
              <a:spcBef>
                <a:spcPts val="1800"/>
              </a:spcBef>
              <a:spcAft>
                <a:spcPts val="0"/>
              </a:spcAft>
              <a:buClr>
                <a:srgbClr val="FEFFFF"/>
              </a:buClr>
              <a:buSzPts val="1600"/>
              <a:buFont typeface="Arial"/>
              <a:buChar char="•"/>
            </a:pPr>
            <a:r>
              <a:rPr lang="en-US" sz="2000">
                <a:solidFill>
                  <a:srgbClr val="FEFFFF"/>
                </a:solidFill>
              </a:rPr>
              <a:t>Plan around students not putting their masks on while in school</a:t>
            </a:r>
            <a:endParaRPr/>
          </a:p>
          <a:p>
            <a:pPr indent="0" lvl="0" marL="0" rtl="0" algn="l">
              <a:lnSpc>
                <a:spcPct val="90000"/>
              </a:lnSpc>
              <a:spcBef>
                <a:spcPts val="1800"/>
              </a:spcBef>
              <a:spcAft>
                <a:spcPts val="0"/>
              </a:spcAft>
              <a:buClr>
                <a:srgbClr val="FEFFFF"/>
              </a:buClr>
              <a:buSzPts val="1600"/>
              <a:buFont typeface="Arial"/>
              <a:buNone/>
            </a:pPr>
            <a:r>
              <a:rPr lang="en-US" sz="2000">
                <a:solidFill>
                  <a:srgbClr val="FEFFFF"/>
                </a:solidFill>
              </a:rPr>
              <a:t>Virtual Considerations</a:t>
            </a:r>
            <a:endParaRPr/>
          </a:p>
          <a:p>
            <a:pPr indent="-338138" lvl="0" marL="338138" rtl="0" algn="l">
              <a:lnSpc>
                <a:spcPct val="90000"/>
              </a:lnSpc>
              <a:spcBef>
                <a:spcPts val="1800"/>
              </a:spcBef>
              <a:spcAft>
                <a:spcPts val="0"/>
              </a:spcAft>
              <a:buClr>
                <a:srgbClr val="FEFFFF"/>
              </a:buClr>
              <a:buSzPts val="1600"/>
              <a:buFont typeface="Arial"/>
              <a:buChar char="•"/>
            </a:pPr>
            <a:r>
              <a:rPr lang="en-US" sz="2000">
                <a:solidFill>
                  <a:srgbClr val="FEFFFF"/>
                </a:solidFill>
              </a:rPr>
              <a:t>Consistency of Time meetings are held with students</a:t>
            </a:r>
            <a:endParaRPr/>
          </a:p>
          <a:p>
            <a:pPr indent="-338138" lvl="0" marL="338138" rtl="0" algn="l">
              <a:lnSpc>
                <a:spcPct val="90000"/>
              </a:lnSpc>
              <a:spcBef>
                <a:spcPts val="1800"/>
              </a:spcBef>
              <a:spcAft>
                <a:spcPts val="0"/>
              </a:spcAft>
              <a:buClr>
                <a:srgbClr val="FEFFFF"/>
              </a:buClr>
              <a:buSzPts val="1600"/>
              <a:buFont typeface="Arial"/>
              <a:buChar char="•"/>
            </a:pPr>
            <a:r>
              <a:rPr lang="en-US" sz="2000">
                <a:solidFill>
                  <a:srgbClr val="FEFFFF"/>
                </a:solidFill>
              </a:rPr>
              <a:t>Be aware of your background either distracting and or calming you can include images that are calming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3" name="Shape 263"/>
        <p:cNvGrpSpPr/>
        <p:nvPr/>
      </p:nvGrpSpPr>
      <p:grpSpPr>
        <a:xfrm>
          <a:off x="0" y="0"/>
          <a:ext cx="0" cy="0"/>
          <a:chOff x="0" y="0"/>
          <a:chExt cx="0" cy="0"/>
        </a:xfrm>
      </p:grpSpPr>
      <p:sp>
        <p:nvSpPr>
          <p:cNvPr id="264" name="Google Shape;264;p15"/>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5" name="Google Shape;265;p15"/>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15"/>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15"/>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8" name="Google Shape;268;p15"/>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Racial Equality Considerations </a:t>
            </a:r>
            <a:endParaRPr/>
          </a:p>
        </p:txBody>
      </p:sp>
      <p:sp>
        <p:nvSpPr>
          <p:cNvPr id="269" name="Google Shape;269;p15"/>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15"/>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fontScale="92500" lnSpcReduction="20000"/>
          </a:bodyPr>
          <a:lstStyle/>
          <a:p>
            <a:pPr indent="0" lvl="0" marL="0" rtl="0" algn="l">
              <a:lnSpc>
                <a:spcPct val="100000"/>
              </a:lnSpc>
              <a:spcBef>
                <a:spcPts val="0"/>
              </a:spcBef>
              <a:spcAft>
                <a:spcPts val="0"/>
              </a:spcAft>
              <a:buClr>
                <a:srgbClr val="FEFFFF"/>
              </a:buClr>
              <a:buSzPct val="80000"/>
              <a:buFont typeface="Arial"/>
              <a:buNone/>
            </a:pPr>
            <a:r>
              <a:rPr lang="en-US" sz="2400">
                <a:solidFill>
                  <a:srgbClr val="FEFFFF"/>
                </a:solidFill>
              </a:rPr>
              <a:t>Racial Equality Considerations</a:t>
            </a:r>
            <a:endParaRPr/>
          </a:p>
          <a:p>
            <a:pPr indent="-338138" lvl="0" marL="338138" rtl="0" algn="l">
              <a:lnSpc>
                <a:spcPct val="100000"/>
              </a:lnSpc>
              <a:spcBef>
                <a:spcPts val="1800"/>
              </a:spcBef>
              <a:spcAft>
                <a:spcPts val="0"/>
              </a:spcAft>
              <a:buClr>
                <a:srgbClr val="FEFFFF"/>
              </a:buClr>
              <a:buSzPct val="80000"/>
              <a:buFont typeface="Arial"/>
              <a:buChar char="•"/>
            </a:pPr>
            <a:r>
              <a:rPr lang="en-US" sz="2400">
                <a:solidFill>
                  <a:srgbClr val="FEFFFF"/>
                </a:solidFill>
              </a:rPr>
              <a:t>Are there images of diversity and expression of art by diverse populations</a:t>
            </a:r>
            <a:endParaRPr/>
          </a:p>
          <a:p>
            <a:pPr indent="-338138" lvl="0" marL="338138" rtl="0" algn="l">
              <a:lnSpc>
                <a:spcPct val="100000"/>
              </a:lnSpc>
              <a:spcBef>
                <a:spcPts val="1800"/>
              </a:spcBef>
              <a:spcAft>
                <a:spcPts val="0"/>
              </a:spcAft>
              <a:buClr>
                <a:srgbClr val="FEFFFF"/>
              </a:buClr>
              <a:buSzPct val="80000"/>
              <a:buFont typeface="Arial"/>
              <a:buChar char="•"/>
            </a:pPr>
            <a:r>
              <a:rPr lang="en-US" sz="2400">
                <a:solidFill>
                  <a:srgbClr val="FEFFFF"/>
                </a:solidFill>
              </a:rPr>
              <a:t>Are there pictures in publications and communications of diversity represented in the community</a:t>
            </a:r>
            <a:endParaRPr/>
          </a:p>
          <a:p>
            <a:pPr indent="-338138" lvl="0" marL="338138" rtl="0" algn="l">
              <a:lnSpc>
                <a:spcPct val="100000"/>
              </a:lnSpc>
              <a:spcBef>
                <a:spcPts val="1800"/>
              </a:spcBef>
              <a:spcAft>
                <a:spcPts val="0"/>
              </a:spcAft>
              <a:buClr>
                <a:srgbClr val="FEFFFF"/>
              </a:buClr>
              <a:buSzPct val="80000"/>
              <a:buFont typeface="Arial"/>
              <a:buChar char="•"/>
            </a:pPr>
            <a:r>
              <a:rPr lang="en-US" sz="2400">
                <a:solidFill>
                  <a:srgbClr val="FEFFFF"/>
                </a:solidFill>
              </a:rPr>
              <a:t>Are there teachers, staff, other professionals that look like the diverse student populations </a:t>
            </a:r>
            <a:endParaRPr/>
          </a:p>
          <a:p>
            <a:pPr indent="-338138" lvl="0" marL="338138" rtl="0" algn="l">
              <a:lnSpc>
                <a:spcPct val="100000"/>
              </a:lnSpc>
              <a:spcBef>
                <a:spcPts val="1800"/>
              </a:spcBef>
              <a:spcAft>
                <a:spcPts val="0"/>
              </a:spcAft>
              <a:buClr>
                <a:srgbClr val="FEFFFF"/>
              </a:buClr>
              <a:buSzPct val="80000"/>
              <a:buFont typeface="Arial"/>
              <a:buChar char="•"/>
            </a:pPr>
            <a:r>
              <a:rPr lang="en-US" sz="2400">
                <a:solidFill>
                  <a:srgbClr val="FEFFFF"/>
                </a:solidFill>
              </a:rPr>
              <a:t>Are there safe spaces for students to express concerns to trusting adults related to racism experienced at school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4" name="Shape 274"/>
        <p:cNvGrpSpPr/>
        <p:nvPr/>
      </p:nvGrpSpPr>
      <p:grpSpPr>
        <a:xfrm>
          <a:off x="0" y="0"/>
          <a:ext cx="0" cy="0"/>
          <a:chOff x="0" y="0"/>
          <a:chExt cx="0" cy="0"/>
        </a:xfrm>
      </p:grpSpPr>
      <p:sp>
        <p:nvSpPr>
          <p:cNvPr id="275" name="Google Shape;275;p1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6" name="Google Shape;276;p16"/>
          <p:cNvSpPr txBox="1"/>
          <p:nvPr>
            <p:ph type="title"/>
          </p:nvPr>
        </p:nvSpPr>
        <p:spPr>
          <a:xfrm>
            <a:off x="522514" y="557189"/>
            <a:ext cx="4570694" cy="556789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The Three “R”</a:t>
            </a:r>
            <a:br>
              <a:rPr lang="en-US" sz="5000"/>
            </a:br>
            <a:r>
              <a:rPr lang="en-US" sz="5000"/>
              <a:t>Interventions</a:t>
            </a:r>
            <a:endParaRPr/>
          </a:p>
        </p:txBody>
      </p:sp>
      <p:grpSp>
        <p:nvGrpSpPr>
          <p:cNvPr id="277" name="Google Shape;277;p16"/>
          <p:cNvGrpSpPr/>
          <p:nvPr/>
        </p:nvGrpSpPr>
        <p:grpSpPr>
          <a:xfrm>
            <a:off x="5093208" y="846998"/>
            <a:ext cx="6263640" cy="5051475"/>
            <a:chOff x="0" y="226606"/>
            <a:chExt cx="6263640" cy="5051475"/>
          </a:xfrm>
        </p:grpSpPr>
        <p:sp>
          <p:nvSpPr>
            <p:cNvPr id="278" name="Google Shape;278;p16"/>
            <p:cNvSpPr/>
            <p:nvPr/>
          </p:nvSpPr>
          <p:spPr>
            <a:xfrm>
              <a:off x="0" y="226606"/>
              <a:ext cx="6263640" cy="1559025"/>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6"/>
            <p:cNvSpPr txBox="1"/>
            <p:nvPr/>
          </p:nvSpPr>
          <p:spPr>
            <a:xfrm>
              <a:off x="76105" y="302711"/>
              <a:ext cx="6111430" cy="1406815"/>
            </a:xfrm>
            <a:prstGeom prst="rect">
              <a:avLst/>
            </a:prstGeom>
            <a:noFill/>
            <a:ln>
              <a:noFill/>
            </a:ln>
          </p:spPr>
          <p:txBody>
            <a:bodyPr anchorCtr="0" anchor="ctr" bIns="247650" lIns="247650" spcFirstLastPara="1" rIns="247650" wrap="square" tIns="247650">
              <a:noAutofit/>
            </a:bodyPr>
            <a:lstStyle/>
            <a:p>
              <a:pPr indent="0" lvl="0" marL="0" marR="0" rtl="0" algn="l">
                <a:lnSpc>
                  <a:spcPct val="90000"/>
                </a:lnSpc>
                <a:spcBef>
                  <a:spcPts val="0"/>
                </a:spcBef>
                <a:spcAft>
                  <a:spcPts val="0"/>
                </a:spcAft>
                <a:buNone/>
              </a:pPr>
              <a:r>
                <a:rPr lang="en-US" sz="6500">
                  <a:solidFill>
                    <a:schemeClr val="lt1"/>
                  </a:solidFill>
                  <a:latin typeface="Calibri"/>
                  <a:ea typeface="Calibri"/>
                  <a:cs typeface="Calibri"/>
                  <a:sym typeface="Calibri"/>
                </a:rPr>
                <a:t>Relationship</a:t>
              </a:r>
              <a:endParaRPr/>
            </a:p>
          </p:txBody>
        </p:sp>
        <p:sp>
          <p:nvSpPr>
            <p:cNvPr id="280" name="Google Shape;280;p16"/>
            <p:cNvSpPr/>
            <p:nvPr/>
          </p:nvSpPr>
          <p:spPr>
            <a:xfrm>
              <a:off x="0" y="1972831"/>
              <a:ext cx="6263640" cy="1559025"/>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6"/>
            <p:cNvSpPr txBox="1"/>
            <p:nvPr/>
          </p:nvSpPr>
          <p:spPr>
            <a:xfrm>
              <a:off x="76105" y="2048936"/>
              <a:ext cx="6111430" cy="1406815"/>
            </a:xfrm>
            <a:prstGeom prst="rect">
              <a:avLst/>
            </a:prstGeom>
            <a:noFill/>
            <a:ln>
              <a:noFill/>
            </a:ln>
          </p:spPr>
          <p:txBody>
            <a:bodyPr anchorCtr="0" anchor="ctr" bIns="247650" lIns="247650" spcFirstLastPara="1" rIns="247650" wrap="square" tIns="247650">
              <a:noAutofit/>
            </a:bodyPr>
            <a:lstStyle/>
            <a:p>
              <a:pPr indent="0" lvl="0" marL="0" marR="0" rtl="0" algn="l">
                <a:lnSpc>
                  <a:spcPct val="90000"/>
                </a:lnSpc>
                <a:spcBef>
                  <a:spcPts val="0"/>
                </a:spcBef>
                <a:spcAft>
                  <a:spcPts val="0"/>
                </a:spcAft>
                <a:buNone/>
              </a:pPr>
              <a:r>
                <a:rPr lang="en-US" sz="6500">
                  <a:solidFill>
                    <a:schemeClr val="lt1"/>
                  </a:solidFill>
                  <a:latin typeface="Calibri"/>
                  <a:ea typeface="Calibri"/>
                  <a:cs typeface="Calibri"/>
                  <a:sym typeface="Calibri"/>
                </a:rPr>
                <a:t>Responsibility </a:t>
              </a:r>
              <a:endParaRPr/>
            </a:p>
          </p:txBody>
        </p:sp>
        <p:sp>
          <p:nvSpPr>
            <p:cNvPr id="282" name="Google Shape;282;p16"/>
            <p:cNvSpPr/>
            <p:nvPr/>
          </p:nvSpPr>
          <p:spPr>
            <a:xfrm>
              <a:off x="0" y="3719056"/>
              <a:ext cx="6263640" cy="1559025"/>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6"/>
            <p:cNvSpPr txBox="1"/>
            <p:nvPr/>
          </p:nvSpPr>
          <p:spPr>
            <a:xfrm>
              <a:off x="76105" y="3795161"/>
              <a:ext cx="6111430" cy="1406815"/>
            </a:xfrm>
            <a:prstGeom prst="rect">
              <a:avLst/>
            </a:prstGeom>
            <a:noFill/>
            <a:ln>
              <a:noFill/>
            </a:ln>
          </p:spPr>
          <p:txBody>
            <a:bodyPr anchorCtr="0" anchor="ctr" bIns="247650" lIns="247650" spcFirstLastPara="1" rIns="247650" wrap="square" tIns="247650">
              <a:noAutofit/>
            </a:bodyPr>
            <a:lstStyle/>
            <a:p>
              <a:pPr indent="0" lvl="0" marL="0" marR="0" rtl="0" algn="l">
                <a:lnSpc>
                  <a:spcPct val="90000"/>
                </a:lnSpc>
                <a:spcBef>
                  <a:spcPts val="0"/>
                </a:spcBef>
                <a:spcAft>
                  <a:spcPts val="0"/>
                </a:spcAft>
                <a:buNone/>
              </a:pPr>
              <a:r>
                <a:rPr lang="en-US" sz="6500">
                  <a:solidFill>
                    <a:schemeClr val="lt1"/>
                  </a:solidFill>
                  <a:latin typeface="Calibri"/>
                  <a:ea typeface="Calibri"/>
                  <a:cs typeface="Calibri"/>
                  <a:sym typeface="Calibri"/>
                </a:rPr>
                <a:t>Regulation</a:t>
              </a: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7" name="Shape 287"/>
        <p:cNvGrpSpPr/>
        <p:nvPr/>
      </p:nvGrpSpPr>
      <p:grpSpPr>
        <a:xfrm>
          <a:off x="0" y="0"/>
          <a:ext cx="0" cy="0"/>
          <a:chOff x="0" y="0"/>
          <a:chExt cx="0" cy="0"/>
        </a:xfrm>
      </p:grpSpPr>
      <p:sp>
        <p:nvSpPr>
          <p:cNvPr id="288" name="Google Shape;288;p17"/>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17"/>
          <p:cNvSpPr/>
          <p:nvPr/>
        </p:nvSpPr>
        <p:spPr>
          <a:xfrm flipH="1">
            <a:off x="521144" y="911116"/>
            <a:ext cx="687754"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0" name="Google Shape;290;p17"/>
          <p:cNvSpPr/>
          <p:nvPr/>
        </p:nvSpPr>
        <p:spPr>
          <a:xfrm flipH="1">
            <a:off x="800164" y="643467"/>
            <a:ext cx="409371"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17"/>
          <p:cNvSpPr/>
          <p:nvPr/>
        </p:nvSpPr>
        <p:spPr>
          <a:xfrm>
            <a:off x="795529" y="644382"/>
            <a:ext cx="3856024"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2" name="Google Shape;292;p17"/>
          <p:cNvSpPr txBox="1"/>
          <p:nvPr>
            <p:ph type="title"/>
          </p:nvPr>
        </p:nvSpPr>
        <p:spPr>
          <a:xfrm>
            <a:off x="1322754" y="1522820"/>
            <a:ext cx="3063500" cy="360191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200"/>
              <a:buFont typeface="Arial"/>
              <a:buNone/>
            </a:pPr>
            <a:r>
              <a:rPr lang="en-US" sz="3200">
                <a:solidFill>
                  <a:srgbClr val="FFFFFF"/>
                </a:solidFill>
              </a:rPr>
              <a:t>Relationship</a:t>
            </a:r>
            <a:endParaRPr sz="3200">
              <a:solidFill>
                <a:srgbClr val="FFFFFF"/>
              </a:solidFill>
            </a:endParaRPr>
          </a:p>
        </p:txBody>
      </p:sp>
      <p:grpSp>
        <p:nvGrpSpPr>
          <p:cNvPr id="293" name="Google Shape;293;p17"/>
          <p:cNvGrpSpPr/>
          <p:nvPr/>
        </p:nvGrpSpPr>
        <p:grpSpPr>
          <a:xfrm>
            <a:off x="5042848" y="1086234"/>
            <a:ext cx="6489509" cy="4367026"/>
            <a:chOff x="0" y="442767"/>
            <a:chExt cx="6489509" cy="4367026"/>
          </a:xfrm>
        </p:grpSpPr>
        <p:sp>
          <p:nvSpPr>
            <p:cNvPr id="294" name="Google Shape;294;p17"/>
            <p:cNvSpPr/>
            <p:nvPr/>
          </p:nvSpPr>
          <p:spPr>
            <a:xfrm>
              <a:off x="0" y="442767"/>
              <a:ext cx="6489509" cy="1330875"/>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7"/>
            <p:cNvSpPr txBox="1"/>
            <p:nvPr/>
          </p:nvSpPr>
          <p:spPr>
            <a:xfrm>
              <a:off x="64968" y="507735"/>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What you might notice: Student seeks you out often, Displays mood swings, Struggles when you are not close</a:t>
              </a:r>
              <a:endParaRPr sz="2400">
                <a:solidFill>
                  <a:schemeClr val="lt1"/>
                </a:solidFill>
                <a:latin typeface="Calibri"/>
                <a:ea typeface="Calibri"/>
                <a:cs typeface="Calibri"/>
                <a:sym typeface="Calibri"/>
              </a:endParaRPr>
            </a:p>
          </p:txBody>
        </p:sp>
        <p:sp>
          <p:nvSpPr>
            <p:cNvPr id="296" name="Google Shape;296;p17"/>
            <p:cNvSpPr/>
            <p:nvPr/>
          </p:nvSpPr>
          <p:spPr>
            <a:xfrm>
              <a:off x="0" y="1960842"/>
              <a:ext cx="6489509" cy="1330875"/>
            </a:xfrm>
            <a:prstGeom prst="roundRect">
              <a:avLst>
                <a:gd fmla="val 16667" name="adj"/>
              </a:avLst>
            </a:prstGeom>
            <a:solidFill>
              <a:srgbClr val="4CC38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7"/>
            <p:cNvSpPr txBox="1"/>
            <p:nvPr/>
          </p:nvSpPr>
          <p:spPr>
            <a:xfrm>
              <a:off x="64968" y="2025810"/>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Interventions: high fives, physical touch, praise, check-ins, journaling together, </a:t>
              </a:r>
              <a:endParaRPr sz="2400">
                <a:solidFill>
                  <a:schemeClr val="lt1"/>
                </a:solidFill>
                <a:latin typeface="Calibri"/>
                <a:ea typeface="Calibri"/>
                <a:cs typeface="Calibri"/>
                <a:sym typeface="Calibri"/>
              </a:endParaRPr>
            </a:p>
          </p:txBody>
        </p:sp>
        <p:sp>
          <p:nvSpPr>
            <p:cNvPr id="298" name="Google Shape;298;p17"/>
            <p:cNvSpPr/>
            <p:nvPr/>
          </p:nvSpPr>
          <p:spPr>
            <a:xfrm>
              <a:off x="0" y="3478918"/>
              <a:ext cx="6489509" cy="1330875"/>
            </a:xfrm>
            <a:prstGeom prst="roundRect">
              <a:avLst>
                <a:gd fmla="val 16667" name="adj"/>
              </a:avLst>
            </a:prstGeom>
            <a:solidFill>
              <a:srgbClr val="6FAB4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17"/>
            <p:cNvSpPr txBox="1"/>
            <p:nvPr/>
          </p:nvSpPr>
          <p:spPr>
            <a:xfrm>
              <a:off x="64968" y="3543886"/>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Unmet Need: Relational/Connection </a:t>
              </a:r>
              <a:endParaRPr sz="2400">
                <a:solidFill>
                  <a:schemeClr val="lt1"/>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sp>
        <p:nvSpPr>
          <p:cNvPr id="304" name="Google Shape;304;p18"/>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5" name="Google Shape;305;p18"/>
          <p:cNvSpPr/>
          <p:nvPr/>
        </p:nvSpPr>
        <p:spPr>
          <a:xfrm flipH="1">
            <a:off x="521144" y="911116"/>
            <a:ext cx="687754"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6" name="Google Shape;306;p18"/>
          <p:cNvSpPr/>
          <p:nvPr/>
        </p:nvSpPr>
        <p:spPr>
          <a:xfrm flipH="1">
            <a:off x="800164" y="643467"/>
            <a:ext cx="409371"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7" name="Google Shape;307;p18"/>
          <p:cNvSpPr/>
          <p:nvPr/>
        </p:nvSpPr>
        <p:spPr>
          <a:xfrm>
            <a:off x="795529" y="644382"/>
            <a:ext cx="3856024"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8" name="Google Shape;308;p18"/>
          <p:cNvSpPr txBox="1"/>
          <p:nvPr>
            <p:ph type="title"/>
          </p:nvPr>
        </p:nvSpPr>
        <p:spPr>
          <a:xfrm>
            <a:off x="1322754" y="1522820"/>
            <a:ext cx="3063500" cy="360191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200"/>
              <a:buFont typeface="Arial"/>
              <a:buNone/>
            </a:pPr>
            <a:r>
              <a:rPr lang="en-US" sz="3200">
                <a:solidFill>
                  <a:srgbClr val="FFFFFF"/>
                </a:solidFill>
              </a:rPr>
              <a:t>Responsibility</a:t>
            </a:r>
            <a:endParaRPr sz="3200">
              <a:solidFill>
                <a:srgbClr val="FFFFFF"/>
              </a:solidFill>
            </a:endParaRPr>
          </a:p>
        </p:txBody>
      </p:sp>
      <p:grpSp>
        <p:nvGrpSpPr>
          <p:cNvPr id="309" name="Google Shape;309;p18"/>
          <p:cNvGrpSpPr/>
          <p:nvPr/>
        </p:nvGrpSpPr>
        <p:grpSpPr>
          <a:xfrm>
            <a:off x="5042848" y="646697"/>
            <a:ext cx="6489509" cy="5246100"/>
            <a:chOff x="0" y="3230"/>
            <a:chExt cx="6489509" cy="5246100"/>
          </a:xfrm>
        </p:grpSpPr>
        <p:sp>
          <p:nvSpPr>
            <p:cNvPr id="310" name="Google Shape;310;p18"/>
            <p:cNvSpPr/>
            <p:nvPr/>
          </p:nvSpPr>
          <p:spPr>
            <a:xfrm>
              <a:off x="0" y="3230"/>
              <a:ext cx="6489509" cy="17199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8"/>
            <p:cNvSpPr txBox="1"/>
            <p:nvPr/>
          </p:nvSpPr>
          <p:spPr>
            <a:xfrm>
              <a:off x="83959" y="87189"/>
              <a:ext cx="6321591" cy="1551982"/>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What you might notice: Seeks out ways to be in control, Seeks predictability in rules, Avoids or escapes difficult situations, Relies on others to complete task</a:t>
              </a:r>
              <a:endParaRPr sz="2400">
                <a:solidFill>
                  <a:schemeClr val="lt1"/>
                </a:solidFill>
                <a:latin typeface="Calibri"/>
                <a:ea typeface="Calibri"/>
                <a:cs typeface="Calibri"/>
                <a:sym typeface="Calibri"/>
              </a:endParaRPr>
            </a:p>
          </p:txBody>
        </p:sp>
        <p:sp>
          <p:nvSpPr>
            <p:cNvPr id="312" name="Google Shape;312;p18"/>
            <p:cNvSpPr/>
            <p:nvPr/>
          </p:nvSpPr>
          <p:spPr>
            <a:xfrm>
              <a:off x="0" y="1766330"/>
              <a:ext cx="6489509" cy="1719900"/>
            </a:xfrm>
            <a:prstGeom prst="roundRect">
              <a:avLst>
                <a:gd fmla="val 16667" name="adj"/>
              </a:avLst>
            </a:prstGeom>
            <a:solidFill>
              <a:srgbClr val="4CC38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8"/>
            <p:cNvSpPr txBox="1"/>
            <p:nvPr/>
          </p:nvSpPr>
          <p:spPr>
            <a:xfrm>
              <a:off x="83959" y="1850289"/>
              <a:ext cx="6321591" cy="1551982"/>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Interventions: Set clear expectations, Allow for choices, Help with growth mindset, Jobs or tasks to assist or be the leader</a:t>
              </a:r>
              <a:endParaRPr sz="2400">
                <a:solidFill>
                  <a:schemeClr val="lt1"/>
                </a:solidFill>
                <a:latin typeface="Calibri"/>
                <a:ea typeface="Calibri"/>
                <a:cs typeface="Calibri"/>
                <a:sym typeface="Calibri"/>
              </a:endParaRPr>
            </a:p>
          </p:txBody>
        </p:sp>
        <p:sp>
          <p:nvSpPr>
            <p:cNvPr id="314" name="Google Shape;314;p18"/>
            <p:cNvSpPr/>
            <p:nvPr/>
          </p:nvSpPr>
          <p:spPr>
            <a:xfrm>
              <a:off x="0" y="3529430"/>
              <a:ext cx="6489509" cy="1719900"/>
            </a:xfrm>
            <a:prstGeom prst="roundRect">
              <a:avLst>
                <a:gd fmla="val 16667" name="adj"/>
              </a:avLst>
            </a:prstGeom>
            <a:solidFill>
              <a:srgbClr val="6FAB4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8"/>
            <p:cNvSpPr txBox="1"/>
            <p:nvPr/>
          </p:nvSpPr>
          <p:spPr>
            <a:xfrm>
              <a:off x="83959" y="3613389"/>
              <a:ext cx="6321591" cy="1551982"/>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Unmet Need: Control </a:t>
              </a:r>
              <a:endParaRPr sz="2400">
                <a:solidFill>
                  <a:schemeClr val="lt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9" name="Shape 319"/>
        <p:cNvGrpSpPr/>
        <p:nvPr/>
      </p:nvGrpSpPr>
      <p:grpSpPr>
        <a:xfrm>
          <a:off x="0" y="0"/>
          <a:ext cx="0" cy="0"/>
          <a:chOff x="0" y="0"/>
          <a:chExt cx="0" cy="0"/>
        </a:xfrm>
      </p:grpSpPr>
      <p:sp>
        <p:nvSpPr>
          <p:cNvPr id="320" name="Google Shape;320;p19"/>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1" name="Google Shape;321;p19"/>
          <p:cNvSpPr/>
          <p:nvPr/>
        </p:nvSpPr>
        <p:spPr>
          <a:xfrm flipH="1">
            <a:off x="521144" y="911116"/>
            <a:ext cx="687754"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2" name="Google Shape;322;p19"/>
          <p:cNvSpPr/>
          <p:nvPr/>
        </p:nvSpPr>
        <p:spPr>
          <a:xfrm flipH="1">
            <a:off x="800164" y="643467"/>
            <a:ext cx="409371"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3" name="Google Shape;323;p19"/>
          <p:cNvSpPr/>
          <p:nvPr/>
        </p:nvSpPr>
        <p:spPr>
          <a:xfrm>
            <a:off x="795529" y="644382"/>
            <a:ext cx="3856024"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4" name="Google Shape;324;p19"/>
          <p:cNvSpPr txBox="1"/>
          <p:nvPr>
            <p:ph type="title"/>
          </p:nvPr>
        </p:nvSpPr>
        <p:spPr>
          <a:xfrm>
            <a:off x="1322754" y="1522820"/>
            <a:ext cx="2748041" cy="360191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200"/>
              <a:buFont typeface="Arial"/>
              <a:buNone/>
            </a:pPr>
            <a:r>
              <a:rPr lang="en-US" sz="3200">
                <a:solidFill>
                  <a:srgbClr val="FFFFFF"/>
                </a:solidFill>
              </a:rPr>
              <a:t>Regulation</a:t>
            </a:r>
            <a:endParaRPr/>
          </a:p>
        </p:txBody>
      </p:sp>
      <p:grpSp>
        <p:nvGrpSpPr>
          <p:cNvPr id="325" name="Google Shape;325;p19"/>
          <p:cNvGrpSpPr/>
          <p:nvPr/>
        </p:nvGrpSpPr>
        <p:grpSpPr>
          <a:xfrm>
            <a:off x="5042848" y="1086234"/>
            <a:ext cx="6489509" cy="4367026"/>
            <a:chOff x="0" y="442767"/>
            <a:chExt cx="6489509" cy="4367026"/>
          </a:xfrm>
        </p:grpSpPr>
        <p:sp>
          <p:nvSpPr>
            <p:cNvPr id="326" name="Google Shape;326;p19"/>
            <p:cNvSpPr/>
            <p:nvPr/>
          </p:nvSpPr>
          <p:spPr>
            <a:xfrm>
              <a:off x="0" y="442767"/>
              <a:ext cx="6489509" cy="1330875"/>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9"/>
            <p:cNvSpPr txBox="1"/>
            <p:nvPr/>
          </p:nvSpPr>
          <p:spPr>
            <a:xfrm>
              <a:off x="64968" y="507735"/>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What you might notice: Struggles with Transitions, Fidgety, Reacts Emotionally, Triggered Easily, </a:t>
              </a:r>
              <a:endParaRPr/>
            </a:p>
          </p:txBody>
        </p:sp>
        <p:sp>
          <p:nvSpPr>
            <p:cNvPr id="328" name="Google Shape;328;p19"/>
            <p:cNvSpPr/>
            <p:nvPr/>
          </p:nvSpPr>
          <p:spPr>
            <a:xfrm>
              <a:off x="0" y="1960842"/>
              <a:ext cx="6489509" cy="1330875"/>
            </a:xfrm>
            <a:prstGeom prst="roundRect">
              <a:avLst>
                <a:gd fmla="val 16667" name="adj"/>
              </a:avLst>
            </a:prstGeom>
            <a:solidFill>
              <a:srgbClr val="4CC38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9"/>
            <p:cNvSpPr txBox="1"/>
            <p:nvPr/>
          </p:nvSpPr>
          <p:spPr>
            <a:xfrm>
              <a:off x="64968" y="2025810"/>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Interventions: Brain Breaks, Mindfulness, Yoga, Exercise, Safe Break, Snack Break, Regulation Station/Space, (do not remove recess)</a:t>
              </a:r>
              <a:endParaRPr/>
            </a:p>
          </p:txBody>
        </p:sp>
        <p:sp>
          <p:nvSpPr>
            <p:cNvPr id="330" name="Google Shape;330;p19"/>
            <p:cNvSpPr/>
            <p:nvPr/>
          </p:nvSpPr>
          <p:spPr>
            <a:xfrm>
              <a:off x="0" y="3478918"/>
              <a:ext cx="6489509" cy="1330875"/>
            </a:xfrm>
            <a:prstGeom prst="roundRect">
              <a:avLst>
                <a:gd fmla="val 16667" name="adj"/>
              </a:avLst>
            </a:prstGeom>
            <a:solidFill>
              <a:srgbClr val="6FAB4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9"/>
            <p:cNvSpPr txBox="1"/>
            <p:nvPr/>
          </p:nvSpPr>
          <p:spPr>
            <a:xfrm>
              <a:off x="64968" y="3543886"/>
              <a:ext cx="6359573" cy="120093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lt1"/>
                  </a:solidFill>
                  <a:latin typeface="Calibri"/>
                  <a:ea typeface="Calibri"/>
                  <a:cs typeface="Calibri"/>
                  <a:sym typeface="Calibri"/>
                </a:rPr>
                <a:t>Unmet Need: Emotional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2"/>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87" name="Google Shape;87;p2"/>
          <p:cNvGrpSpPr/>
          <p:nvPr/>
        </p:nvGrpSpPr>
        <p:grpSpPr>
          <a:xfrm>
            <a:off x="74300" y="2385102"/>
            <a:ext cx="574091" cy="2087796"/>
            <a:chOff x="209668" y="2857422"/>
            <a:chExt cx="463662" cy="2087796"/>
          </a:xfrm>
        </p:grpSpPr>
        <p:sp>
          <p:nvSpPr>
            <p:cNvPr id="88" name="Google Shape;88;p2"/>
            <p:cNvSpPr/>
            <p:nvPr/>
          </p:nvSpPr>
          <p:spPr>
            <a:xfrm rot="10800000">
              <a:off x="423947" y="2857422"/>
              <a:ext cx="249383" cy="2087795"/>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89" name="Google Shape;89;p2"/>
            <p:cNvCxnSpPr/>
            <p:nvPr/>
          </p:nvCxnSpPr>
          <p:spPr>
            <a:xfrm flipH="1">
              <a:off x="209668" y="2857423"/>
              <a:ext cx="1" cy="2087795"/>
            </a:xfrm>
            <a:prstGeom prst="straightConnector1">
              <a:avLst/>
            </a:prstGeom>
            <a:noFill/>
            <a:ln cap="flat" cmpd="sng" w="177800">
              <a:solidFill>
                <a:schemeClr val="accent4"/>
              </a:solidFill>
              <a:prstDash val="solid"/>
              <a:miter lim="800000"/>
              <a:headEnd len="sm" w="sm" type="none"/>
              <a:tailEnd len="sm" w="sm" type="none"/>
            </a:ln>
          </p:spPr>
        </p:cxnSp>
      </p:grpSp>
      <p:sp>
        <p:nvSpPr>
          <p:cNvPr id="90" name="Google Shape;90;p2"/>
          <p:cNvSpPr/>
          <p:nvPr/>
        </p:nvSpPr>
        <p:spPr>
          <a:xfrm flipH="1">
            <a:off x="10697670" y="0"/>
            <a:ext cx="1494330" cy="6858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2"/>
          <p:cNvSpPr/>
          <p:nvPr/>
        </p:nvSpPr>
        <p:spPr>
          <a:xfrm>
            <a:off x="579528" y="631767"/>
            <a:ext cx="11111729" cy="5752404"/>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2"/>
          <p:cNvSpPr txBox="1"/>
          <p:nvPr>
            <p:ph type="title"/>
          </p:nvPr>
        </p:nvSpPr>
        <p:spPr>
          <a:xfrm>
            <a:off x="1153618" y="1239927"/>
            <a:ext cx="4008586" cy="46805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Objectives </a:t>
            </a:r>
            <a:endParaRPr/>
          </a:p>
        </p:txBody>
      </p:sp>
      <p:sp>
        <p:nvSpPr>
          <p:cNvPr id="93" name="Google Shape;93;p2"/>
          <p:cNvSpPr txBox="1"/>
          <p:nvPr>
            <p:ph idx="1" type="body"/>
          </p:nvPr>
        </p:nvSpPr>
        <p:spPr>
          <a:xfrm>
            <a:off x="6291923" y="631133"/>
            <a:ext cx="4971824" cy="5595100"/>
          </a:xfrm>
          <a:prstGeom prst="rect">
            <a:avLst/>
          </a:prstGeom>
          <a:noFill/>
          <a:ln>
            <a:noFill/>
          </a:ln>
        </p:spPr>
        <p:txBody>
          <a:bodyPr anchorCtr="0" anchor="ctr"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80000"/>
              <a:buFont typeface="Arial"/>
              <a:buNone/>
            </a:pPr>
            <a:r>
              <a:t/>
            </a:r>
            <a:endParaRPr b="1" sz="1400"/>
          </a:p>
          <a:p>
            <a:pPr indent="0" lvl="0" marL="0" rtl="0" algn="l">
              <a:lnSpc>
                <a:spcPct val="90000"/>
              </a:lnSpc>
              <a:spcBef>
                <a:spcPts val="1800"/>
              </a:spcBef>
              <a:spcAft>
                <a:spcPts val="0"/>
              </a:spcAft>
              <a:buClr>
                <a:schemeClr val="dk1"/>
              </a:buClr>
              <a:buSzPct val="80000"/>
              <a:buFont typeface="Arial"/>
              <a:buNone/>
            </a:pPr>
            <a:r>
              <a:t/>
            </a:r>
            <a:endParaRPr b="1" sz="1400"/>
          </a:p>
          <a:p>
            <a:pPr indent="0" lvl="0" marL="0" rtl="0" algn="l">
              <a:lnSpc>
                <a:spcPct val="90000"/>
              </a:lnSpc>
              <a:spcBef>
                <a:spcPts val="1800"/>
              </a:spcBef>
              <a:spcAft>
                <a:spcPts val="0"/>
              </a:spcAft>
              <a:buClr>
                <a:schemeClr val="dk1"/>
              </a:buClr>
              <a:buSzPct val="80000"/>
              <a:buFont typeface="Arial"/>
              <a:buNone/>
            </a:pPr>
            <a:r>
              <a:t/>
            </a:r>
            <a:endParaRPr b="1" sz="1400"/>
          </a:p>
          <a:p>
            <a:pPr indent="0" lvl="0" marL="0" rtl="0" algn="l">
              <a:lnSpc>
                <a:spcPct val="90000"/>
              </a:lnSpc>
              <a:spcBef>
                <a:spcPts val="1800"/>
              </a:spcBef>
              <a:spcAft>
                <a:spcPts val="0"/>
              </a:spcAft>
              <a:buClr>
                <a:schemeClr val="dk1"/>
              </a:buClr>
              <a:buSzPct val="80000"/>
              <a:buFont typeface="Arial"/>
              <a:buNone/>
            </a:pPr>
            <a:r>
              <a:rPr b="1" lang="en-US" sz="2400"/>
              <a:t>Welcome and Introduction</a:t>
            </a:r>
            <a:endParaRPr/>
          </a:p>
          <a:p>
            <a:pPr indent="0" lvl="0" marL="0" rtl="0" algn="l">
              <a:lnSpc>
                <a:spcPct val="90000"/>
              </a:lnSpc>
              <a:spcBef>
                <a:spcPts val="1800"/>
              </a:spcBef>
              <a:spcAft>
                <a:spcPts val="0"/>
              </a:spcAft>
              <a:buClr>
                <a:schemeClr val="dk1"/>
              </a:buClr>
              <a:buSzPct val="80000"/>
              <a:buFont typeface="Arial"/>
              <a:buNone/>
            </a:pPr>
            <a:r>
              <a:rPr lang="en-US" sz="2400"/>
              <a:t>1. Understand the Importance of Safety, Controlling the Environment/Reactions, and Developing Relationships </a:t>
            </a:r>
            <a:endParaRPr/>
          </a:p>
          <a:p>
            <a:pPr indent="0" lvl="0" marL="0" rtl="0" algn="l">
              <a:lnSpc>
                <a:spcPct val="90000"/>
              </a:lnSpc>
              <a:spcBef>
                <a:spcPts val="1800"/>
              </a:spcBef>
              <a:spcAft>
                <a:spcPts val="0"/>
              </a:spcAft>
              <a:buClr>
                <a:schemeClr val="dk1"/>
              </a:buClr>
              <a:buSzPct val="80000"/>
              <a:buFont typeface="Arial"/>
              <a:buNone/>
            </a:pPr>
            <a:r>
              <a:t/>
            </a:r>
            <a:endParaRPr sz="2400"/>
          </a:p>
          <a:p>
            <a:pPr indent="0" lvl="0" marL="0" rtl="0" algn="l">
              <a:lnSpc>
                <a:spcPct val="90000"/>
              </a:lnSpc>
              <a:spcBef>
                <a:spcPts val="1800"/>
              </a:spcBef>
              <a:spcAft>
                <a:spcPts val="0"/>
              </a:spcAft>
              <a:buClr>
                <a:schemeClr val="dk1"/>
              </a:buClr>
              <a:buSzPct val="80000"/>
              <a:buFont typeface="Arial"/>
              <a:buNone/>
            </a:pPr>
            <a:r>
              <a:rPr lang="en-US" sz="2400"/>
              <a:t>2. Use the Three R’s to Develop Trauma Invested Interventions Strategies </a:t>
            </a:r>
            <a:endParaRPr/>
          </a:p>
          <a:p>
            <a:pPr indent="0" lvl="0" marL="0" rtl="0" algn="l">
              <a:lnSpc>
                <a:spcPct val="90000"/>
              </a:lnSpc>
              <a:spcBef>
                <a:spcPts val="1800"/>
              </a:spcBef>
              <a:spcAft>
                <a:spcPts val="0"/>
              </a:spcAft>
              <a:buClr>
                <a:schemeClr val="dk1"/>
              </a:buClr>
              <a:buSzPct val="80000"/>
              <a:buFont typeface="Arial"/>
              <a:buNone/>
            </a:pPr>
            <a:r>
              <a:t/>
            </a:r>
            <a:endParaRPr sz="2400"/>
          </a:p>
          <a:p>
            <a:pPr indent="0" lvl="0" marL="0" rtl="0" algn="l">
              <a:lnSpc>
                <a:spcPct val="90000"/>
              </a:lnSpc>
              <a:spcBef>
                <a:spcPts val="1800"/>
              </a:spcBef>
              <a:spcAft>
                <a:spcPts val="0"/>
              </a:spcAft>
              <a:buClr>
                <a:schemeClr val="dk1"/>
              </a:buClr>
              <a:buSzPct val="80000"/>
              <a:buFont typeface="Arial"/>
              <a:buNone/>
            </a:pPr>
            <a:r>
              <a:rPr lang="en-US" sz="2400"/>
              <a:t>4. Begin to Understand Behavior as Expression of Unmet Needs</a:t>
            </a:r>
            <a:endParaRPr/>
          </a:p>
          <a:p>
            <a:pPr indent="-225362" lvl="0" marL="338138" rtl="0" algn="l">
              <a:lnSpc>
                <a:spcPct val="90000"/>
              </a:lnSpc>
              <a:spcBef>
                <a:spcPts val="1800"/>
              </a:spcBef>
              <a:spcAft>
                <a:spcPts val="0"/>
              </a:spcAft>
              <a:buClr>
                <a:schemeClr val="dk1"/>
              </a:buClr>
              <a:buSzPct val="80000"/>
              <a:buFont typeface="Arial"/>
              <a:buNone/>
            </a:pPr>
            <a:r>
              <a:t/>
            </a:r>
            <a:endParaRPr sz="2400"/>
          </a:p>
          <a:p>
            <a:pPr indent="-272352" lvl="0" marL="338138" rtl="0" algn="l">
              <a:lnSpc>
                <a:spcPct val="90000"/>
              </a:lnSpc>
              <a:spcBef>
                <a:spcPts val="1800"/>
              </a:spcBef>
              <a:spcAft>
                <a:spcPts val="0"/>
              </a:spcAft>
              <a:buClr>
                <a:schemeClr val="dk1"/>
              </a:buClr>
              <a:buSzPct val="80000"/>
              <a:buFont typeface="Arial"/>
              <a:buNone/>
            </a:pPr>
            <a:r>
              <a:t/>
            </a:r>
            <a:endParaRPr sz="1400"/>
          </a:p>
          <a:p>
            <a:pPr indent="-272352" lvl="0" marL="338138" rtl="0" algn="l">
              <a:lnSpc>
                <a:spcPct val="90000"/>
              </a:lnSpc>
              <a:spcBef>
                <a:spcPts val="1800"/>
              </a:spcBef>
              <a:spcAft>
                <a:spcPts val="0"/>
              </a:spcAft>
              <a:buClr>
                <a:schemeClr val="dk1"/>
              </a:buClr>
              <a:buSzPct val="80000"/>
              <a:buFont typeface="Arial"/>
              <a:buNone/>
            </a:pPr>
            <a:r>
              <a:t/>
            </a:r>
            <a:endParaRPr sz="1400"/>
          </a:p>
          <a:p>
            <a:pPr indent="0" lvl="0" marL="0" rtl="0" algn="l">
              <a:lnSpc>
                <a:spcPct val="90000"/>
              </a:lnSpc>
              <a:spcBef>
                <a:spcPts val="1800"/>
              </a:spcBef>
              <a:spcAft>
                <a:spcPts val="0"/>
              </a:spcAft>
              <a:buClr>
                <a:schemeClr val="dk1"/>
              </a:buClr>
              <a:buSzPct val="80000"/>
              <a:buFont typeface="Arial"/>
              <a:buNone/>
            </a:pPr>
            <a:r>
              <a:t/>
            </a:r>
            <a:endParaRPr sz="1400"/>
          </a:p>
          <a:p>
            <a:pPr indent="-272352" lvl="0" marL="338138" rtl="0" algn="l">
              <a:lnSpc>
                <a:spcPct val="90000"/>
              </a:lnSpc>
              <a:spcBef>
                <a:spcPts val="1800"/>
              </a:spcBef>
              <a:spcAft>
                <a:spcPts val="0"/>
              </a:spcAft>
              <a:buClr>
                <a:schemeClr val="dk1"/>
              </a:buClr>
              <a:buSzPct val="80000"/>
              <a:buFont typeface="Arial"/>
              <a:buNone/>
            </a:pPr>
            <a:r>
              <a:t/>
            </a:r>
            <a:endParaRPr sz="1400"/>
          </a:p>
        </p:txBody>
      </p:sp>
      <p:pic>
        <p:nvPicPr>
          <p:cNvPr id="94" name="Google Shape;94;p2"/>
          <p:cNvPicPr preferRelativeResize="0"/>
          <p:nvPr/>
        </p:nvPicPr>
        <p:blipFill rotWithShape="1">
          <a:blip r:embed="rId3">
            <a:alphaModFix/>
          </a:blip>
          <a:srcRect b="0" l="0" r="0" t="0"/>
          <a:stretch/>
        </p:blipFill>
        <p:spPr>
          <a:xfrm>
            <a:off x="10137227" y="6492875"/>
            <a:ext cx="1865585" cy="27336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5" name="Shape 335"/>
        <p:cNvGrpSpPr/>
        <p:nvPr/>
      </p:nvGrpSpPr>
      <p:grpSpPr>
        <a:xfrm>
          <a:off x="0" y="0"/>
          <a:ext cx="0" cy="0"/>
          <a:chOff x="0" y="0"/>
          <a:chExt cx="0" cy="0"/>
        </a:xfrm>
      </p:grpSpPr>
      <p:sp>
        <p:nvSpPr>
          <p:cNvPr id="336" name="Google Shape;336;p20"/>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7" name="Google Shape;337;p20"/>
          <p:cNvSpPr/>
          <p:nvPr/>
        </p:nvSpPr>
        <p:spPr>
          <a:xfrm>
            <a:off x="0" y="0"/>
            <a:ext cx="5020887" cy="6491605"/>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8" name="Google Shape;338;p20"/>
          <p:cNvSpPr txBox="1"/>
          <p:nvPr>
            <p:ph type="title"/>
          </p:nvPr>
        </p:nvSpPr>
        <p:spPr>
          <a:xfrm>
            <a:off x="594360" y="1209086"/>
            <a:ext cx="3923272" cy="40649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Reminder…What is the Unmet Need</a:t>
            </a:r>
            <a:endParaRPr/>
          </a:p>
        </p:txBody>
      </p:sp>
      <p:grpSp>
        <p:nvGrpSpPr>
          <p:cNvPr id="339" name="Google Shape;339;p20"/>
          <p:cNvGrpSpPr/>
          <p:nvPr/>
        </p:nvGrpSpPr>
        <p:grpSpPr>
          <a:xfrm>
            <a:off x="594360" y="73152"/>
            <a:ext cx="1178966" cy="232963"/>
            <a:chOff x="594360" y="73152"/>
            <a:chExt cx="1178966" cy="232963"/>
          </a:xfrm>
        </p:grpSpPr>
        <p:sp>
          <p:nvSpPr>
            <p:cNvPr id="340" name="Google Shape;340;p20"/>
            <p:cNvSpPr/>
            <p:nvPr/>
          </p:nvSpPr>
          <p:spPr>
            <a:xfrm>
              <a:off x="1094181"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20"/>
            <p:cNvSpPr/>
            <p:nvPr/>
          </p:nvSpPr>
          <p:spPr>
            <a:xfrm>
              <a:off x="1094181"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20"/>
            <p:cNvSpPr/>
            <p:nvPr/>
          </p:nvSpPr>
          <p:spPr>
            <a:xfrm>
              <a:off x="969226"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20"/>
            <p:cNvSpPr/>
            <p:nvPr/>
          </p:nvSpPr>
          <p:spPr>
            <a:xfrm>
              <a:off x="969226"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4" name="Google Shape;344;p20"/>
            <p:cNvSpPr/>
            <p:nvPr/>
          </p:nvSpPr>
          <p:spPr>
            <a:xfrm>
              <a:off x="844271"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5" name="Google Shape;345;p20"/>
            <p:cNvSpPr/>
            <p:nvPr/>
          </p:nvSpPr>
          <p:spPr>
            <a:xfrm>
              <a:off x="844271"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6" name="Google Shape;346;p20"/>
            <p:cNvSpPr/>
            <p:nvPr/>
          </p:nvSpPr>
          <p:spPr>
            <a:xfrm>
              <a:off x="719315"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7" name="Google Shape;347;p20"/>
            <p:cNvSpPr/>
            <p:nvPr/>
          </p:nvSpPr>
          <p:spPr>
            <a:xfrm>
              <a:off x="719315"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8" name="Google Shape;348;p20"/>
            <p:cNvSpPr/>
            <p:nvPr/>
          </p:nvSpPr>
          <p:spPr>
            <a:xfrm>
              <a:off x="594360"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9" name="Google Shape;349;p20"/>
            <p:cNvSpPr/>
            <p:nvPr/>
          </p:nvSpPr>
          <p:spPr>
            <a:xfrm>
              <a:off x="594360"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0" name="Google Shape;350;p20"/>
            <p:cNvSpPr/>
            <p:nvPr/>
          </p:nvSpPr>
          <p:spPr>
            <a:xfrm>
              <a:off x="1718958"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1" name="Google Shape;351;p20"/>
            <p:cNvSpPr/>
            <p:nvPr/>
          </p:nvSpPr>
          <p:spPr>
            <a:xfrm>
              <a:off x="1718958"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2" name="Google Shape;352;p20"/>
            <p:cNvSpPr/>
            <p:nvPr/>
          </p:nvSpPr>
          <p:spPr>
            <a:xfrm>
              <a:off x="1594003"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3" name="Google Shape;353;p20"/>
            <p:cNvSpPr/>
            <p:nvPr/>
          </p:nvSpPr>
          <p:spPr>
            <a:xfrm>
              <a:off x="1594003"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4" name="Google Shape;354;p20"/>
            <p:cNvSpPr/>
            <p:nvPr/>
          </p:nvSpPr>
          <p:spPr>
            <a:xfrm>
              <a:off x="1469048"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5" name="Google Shape;355;p20"/>
            <p:cNvSpPr/>
            <p:nvPr/>
          </p:nvSpPr>
          <p:spPr>
            <a:xfrm>
              <a:off x="1469048"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6" name="Google Shape;356;p20"/>
            <p:cNvSpPr/>
            <p:nvPr/>
          </p:nvSpPr>
          <p:spPr>
            <a:xfrm>
              <a:off x="1344092"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7" name="Google Shape;357;p20"/>
            <p:cNvSpPr/>
            <p:nvPr/>
          </p:nvSpPr>
          <p:spPr>
            <a:xfrm>
              <a:off x="1344092"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8" name="Google Shape;358;p20"/>
            <p:cNvSpPr/>
            <p:nvPr/>
          </p:nvSpPr>
          <p:spPr>
            <a:xfrm>
              <a:off x="1219137" y="73152"/>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9" name="Google Shape;359;p20"/>
            <p:cNvSpPr/>
            <p:nvPr/>
          </p:nvSpPr>
          <p:spPr>
            <a:xfrm>
              <a:off x="1219137" y="246888"/>
              <a:ext cx="54368" cy="5922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360" name="Google Shape;360;p20"/>
          <p:cNvSpPr/>
          <p:nvPr/>
        </p:nvSpPr>
        <p:spPr>
          <a:xfrm>
            <a:off x="0" y="6501384"/>
            <a:ext cx="12192000" cy="356616"/>
          </a:xfrm>
          <a:prstGeom prst="rect">
            <a:avLst/>
          </a:prstGeom>
          <a:solidFill>
            <a:srgbClr val="26262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61" name="Google Shape;361;p20"/>
          <p:cNvGrpSpPr/>
          <p:nvPr/>
        </p:nvGrpSpPr>
        <p:grpSpPr>
          <a:xfrm>
            <a:off x="5614416" y="457200"/>
            <a:ext cx="6117335" cy="5696711"/>
            <a:chOff x="0" y="0"/>
            <a:chExt cx="6117335" cy="5696711"/>
          </a:xfrm>
        </p:grpSpPr>
        <p:sp>
          <p:nvSpPr>
            <p:cNvPr id="362" name="Google Shape;362;p20"/>
            <p:cNvSpPr/>
            <p:nvPr/>
          </p:nvSpPr>
          <p:spPr>
            <a:xfrm>
              <a:off x="0" y="0"/>
              <a:ext cx="4893868" cy="1253276"/>
            </a:xfrm>
            <a:prstGeom prst="roundRect">
              <a:avLst>
                <a:gd fmla="val 10000" name="adj"/>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0"/>
            <p:cNvSpPr txBox="1"/>
            <p:nvPr/>
          </p:nvSpPr>
          <p:spPr>
            <a:xfrm>
              <a:off x="36707" y="36707"/>
              <a:ext cx="3435584" cy="1179862"/>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None/>
              </a:pPr>
              <a:r>
                <a:rPr lang="en-US" sz="3300">
                  <a:solidFill>
                    <a:schemeClr val="lt1"/>
                  </a:solidFill>
                  <a:latin typeface="Calibri"/>
                  <a:ea typeface="Calibri"/>
                  <a:cs typeface="Calibri"/>
                  <a:sym typeface="Calibri"/>
                </a:rPr>
                <a:t>Emotional</a:t>
              </a:r>
              <a:endParaRPr/>
            </a:p>
          </p:txBody>
        </p:sp>
        <p:sp>
          <p:nvSpPr>
            <p:cNvPr id="364" name="Google Shape;364;p20"/>
            <p:cNvSpPr/>
            <p:nvPr/>
          </p:nvSpPr>
          <p:spPr>
            <a:xfrm>
              <a:off x="409861" y="1481145"/>
              <a:ext cx="4893868" cy="1253276"/>
            </a:xfrm>
            <a:prstGeom prst="roundRect">
              <a:avLst>
                <a:gd fmla="val 10000" name="adj"/>
              </a:avLst>
            </a:prstGeom>
            <a:solidFill>
              <a:srgbClr val="D07A5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0"/>
            <p:cNvSpPr txBox="1"/>
            <p:nvPr/>
          </p:nvSpPr>
          <p:spPr>
            <a:xfrm>
              <a:off x="446568" y="1517852"/>
              <a:ext cx="3595963" cy="1179862"/>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None/>
              </a:pPr>
              <a:r>
                <a:rPr lang="en-US" sz="3300">
                  <a:solidFill>
                    <a:schemeClr val="lt1"/>
                  </a:solidFill>
                  <a:latin typeface="Calibri"/>
                  <a:ea typeface="Calibri"/>
                  <a:cs typeface="Calibri"/>
                  <a:sym typeface="Calibri"/>
                </a:rPr>
                <a:t>Need for Connection</a:t>
              </a:r>
              <a:endParaRPr/>
            </a:p>
          </p:txBody>
        </p:sp>
        <p:sp>
          <p:nvSpPr>
            <p:cNvPr id="366" name="Google Shape;366;p20"/>
            <p:cNvSpPr/>
            <p:nvPr/>
          </p:nvSpPr>
          <p:spPr>
            <a:xfrm>
              <a:off x="813605" y="2962290"/>
              <a:ext cx="4893868" cy="1253276"/>
            </a:xfrm>
            <a:prstGeom prst="roundRect">
              <a:avLst>
                <a:gd fmla="val 10000" name="adj"/>
              </a:avLst>
            </a:prstGeom>
            <a:solidFill>
              <a:srgbClr val="B8888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0"/>
            <p:cNvSpPr txBox="1"/>
            <p:nvPr/>
          </p:nvSpPr>
          <p:spPr>
            <a:xfrm>
              <a:off x="850312" y="2998997"/>
              <a:ext cx="3602080" cy="1179862"/>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None/>
              </a:pPr>
              <a:r>
                <a:rPr lang="en-US" sz="3300">
                  <a:solidFill>
                    <a:schemeClr val="lt1"/>
                  </a:solidFill>
                  <a:latin typeface="Calibri"/>
                  <a:ea typeface="Calibri"/>
                  <a:cs typeface="Calibri"/>
                  <a:sym typeface="Calibri"/>
                </a:rPr>
                <a:t>Physical </a:t>
              </a:r>
              <a:endParaRPr/>
            </a:p>
          </p:txBody>
        </p:sp>
        <p:sp>
          <p:nvSpPr>
            <p:cNvPr id="368" name="Google Shape;368;p20"/>
            <p:cNvSpPr/>
            <p:nvPr/>
          </p:nvSpPr>
          <p:spPr>
            <a:xfrm>
              <a:off x="1223467" y="4443435"/>
              <a:ext cx="4893868" cy="1253276"/>
            </a:xfrm>
            <a:prstGeom prst="roundRect">
              <a:avLst>
                <a:gd fmla="val 10000" name="adj"/>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0"/>
            <p:cNvSpPr txBox="1"/>
            <p:nvPr/>
          </p:nvSpPr>
          <p:spPr>
            <a:xfrm>
              <a:off x="1260174" y="4480142"/>
              <a:ext cx="3595963" cy="1179862"/>
            </a:xfrm>
            <a:prstGeom prst="rect">
              <a:avLst/>
            </a:prstGeom>
            <a:noFill/>
            <a:ln>
              <a:noFill/>
            </a:ln>
          </p:spPr>
          <p:txBody>
            <a:bodyPr anchorCtr="0" anchor="ctr" bIns="125725" lIns="125725" spcFirstLastPara="1" rIns="125725" wrap="square" tIns="125725">
              <a:noAutofit/>
            </a:bodyPr>
            <a:lstStyle/>
            <a:p>
              <a:pPr indent="0" lvl="0" marL="0" marR="0" rtl="0" algn="l">
                <a:lnSpc>
                  <a:spcPct val="90000"/>
                </a:lnSpc>
                <a:spcBef>
                  <a:spcPts val="0"/>
                </a:spcBef>
                <a:spcAft>
                  <a:spcPts val="0"/>
                </a:spcAft>
                <a:buNone/>
              </a:pPr>
              <a:r>
                <a:rPr lang="en-US" sz="3300">
                  <a:solidFill>
                    <a:schemeClr val="lt1"/>
                  </a:solidFill>
                  <a:latin typeface="Calibri"/>
                  <a:ea typeface="Calibri"/>
                  <a:cs typeface="Calibri"/>
                  <a:sym typeface="Calibri"/>
                </a:rPr>
                <a:t>Need for Control </a:t>
              </a:r>
              <a:endParaRPr/>
            </a:p>
          </p:txBody>
        </p:sp>
        <p:sp>
          <p:nvSpPr>
            <p:cNvPr id="370" name="Google Shape;370;p20"/>
            <p:cNvSpPr/>
            <p:nvPr/>
          </p:nvSpPr>
          <p:spPr>
            <a:xfrm>
              <a:off x="4079238" y="959895"/>
              <a:ext cx="814629" cy="814629"/>
            </a:xfrm>
            <a:prstGeom prst="downArrow">
              <a:avLst>
                <a:gd fmla="val 55000" name="adj1"/>
                <a:gd fmla="val 45000" name="adj2"/>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0"/>
            <p:cNvSpPr txBox="1"/>
            <p:nvPr/>
          </p:nvSpPr>
          <p:spPr>
            <a:xfrm>
              <a:off x="4262530" y="959895"/>
              <a:ext cx="448045" cy="613008"/>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t/>
              </a:r>
              <a:endParaRPr sz="3600">
                <a:solidFill>
                  <a:schemeClr val="dk1"/>
                </a:solidFill>
                <a:latin typeface="Calibri"/>
                <a:ea typeface="Calibri"/>
                <a:cs typeface="Calibri"/>
                <a:sym typeface="Calibri"/>
              </a:endParaRPr>
            </a:p>
          </p:txBody>
        </p:sp>
        <p:sp>
          <p:nvSpPr>
            <p:cNvPr id="372" name="Google Shape;372;p20"/>
            <p:cNvSpPr/>
            <p:nvPr/>
          </p:nvSpPr>
          <p:spPr>
            <a:xfrm>
              <a:off x="4489100" y="2441041"/>
              <a:ext cx="814629" cy="814629"/>
            </a:xfrm>
            <a:prstGeom prst="downArrow">
              <a:avLst>
                <a:gd fmla="val 55000" name="adj1"/>
                <a:gd fmla="val 45000" name="adj2"/>
              </a:avLst>
            </a:prstGeom>
            <a:solidFill>
              <a:srgbClr val="EBD6D4">
                <a:alpha val="89803"/>
              </a:srgbClr>
            </a:solidFill>
            <a:ln cap="flat" cmpd="sng" w="12700">
              <a:solidFill>
                <a:srgbClr val="EBD6D4">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0"/>
            <p:cNvSpPr txBox="1"/>
            <p:nvPr/>
          </p:nvSpPr>
          <p:spPr>
            <a:xfrm>
              <a:off x="4672392" y="2441041"/>
              <a:ext cx="448045" cy="613008"/>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t/>
              </a:r>
              <a:endParaRPr sz="3600">
                <a:solidFill>
                  <a:schemeClr val="dk1"/>
                </a:solidFill>
                <a:latin typeface="Calibri"/>
                <a:ea typeface="Calibri"/>
                <a:cs typeface="Calibri"/>
                <a:sym typeface="Calibri"/>
              </a:endParaRPr>
            </a:p>
          </p:txBody>
        </p:sp>
        <p:sp>
          <p:nvSpPr>
            <p:cNvPr id="374" name="Google Shape;374;p20"/>
            <p:cNvSpPr/>
            <p:nvPr/>
          </p:nvSpPr>
          <p:spPr>
            <a:xfrm>
              <a:off x="4892844" y="3922186"/>
              <a:ext cx="814629" cy="814629"/>
            </a:xfrm>
            <a:prstGeom prst="downArrow">
              <a:avLst>
                <a:gd fmla="val 55000" name="adj1"/>
                <a:gd fmla="val 45000" name="adj2"/>
              </a:avLst>
            </a:prstGeom>
            <a:solidFill>
              <a:srgbClr val="DFDFDF">
                <a:alpha val="89803"/>
              </a:srgbClr>
            </a:solidFill>
            <a:ln cap="flat" cmpd="sng" w="12700">
              <a:solidFill>
                <a:srgbClr val="DFDFD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0"/>
            <p:cNvSpPr txBox="1"/>
            <p:nvPr/>
          </p:nvSpPr>
          <p:spPr>
            <a:xfrm>
              <a:off x="5076136" y="3922186"/>
              <a:ext cx="448045" cy="613008"/>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t/>
              </a:r>
              <a:endParaRPr sz="3600">
                <a:solidFill>
                  <a:schemeClr val="dk1"/>
                </a:solidFill>
                <a:latin typeface="Calibri"/>
                <a:ea typeface="Calibri"/>
                <a:cs typeface="Calibri"/>
                <a:sym typeface="Calibri"/>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9" name="Shape 379"/>
        <p:cNvGrpSpPr/>
        <p:nvPr/>
      </p:nvGrpSpPr>
      <p:grpSpPr>
        <a:xfrm>
          <a:off x="0" y="0"/>
          <a:ext cx="0" cy="0"/>
          <a:chOff x="0" y="0"/>
          <a:chExt cx="0" cy="0"/>
        </a:xfrm>
      </p:grpSpPr>
      <p:sp>
        <p:nvSpPr>
          <p:cNvPr id="380" name="Google Shape;380;p21"/>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1" name="Google Shape;381;p21"/>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Identify the Unmet Need</a:t>
            </a:r>
            <a:endParaRPr/>
          </a:p>
        </p:txBody>
      </p:sp>
      <p:grpSp>
        <p:nvGrpSpPr>
          <p:cNvPr id="382" name="Google Shape;382;p21"/>
          <p:cNvGrpSpPr/>
          <p:nvPr/>
        </p:nvGrpSpPr>
        <p:grpSpPr>
          <a:xfrm>
            <a:off x="-2" y="1998368"/>
            <a:ext cx="11695084" cy="782176"/>
            <a:chOff x="-2" y="1998368"/>
            <a:chExt cx="11695084" cy="782176"/>
          </a:xfrm>
        </p:grpSpPr>
        <p:sp>
          <p:nvSpPr>
            <p:cNvPr id="383" name="Google Shape;383;p21"/>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21"/>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385" name="Google Shape;385;p21"/>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6" name="Google Shape;386;p21"/>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100000"/>
              </a:lnSpc>
              <a:spcBef>
                <a:spcPts val="0"/>
              </a:spcBef>
              <a:spcAft>
                <a:spcPts val="0"/>
              </a:spcAft>
              <a:buClr>
                <a:schemeClr val="dk1"/>
              </a:buClr>
              <a:buSzPts val="1920"/>
              <a:buFont typeface="Arial"/>
              <a:buChar char="•"/>
            </a:pPr>
            <a:r>
              <a:rPr lang="en-US" sz="2400"/>
              <a:t>Student comes into class and goes to a back seat. While there the student puts their head on the table with their hood over their head. When the teachers come over they ask student to take their hood off. The student does not move, the teacher waits about five minutes then asks again. The student takes the hood off put continues to put their head on the desk without looking up.</a:t>
            </a:r>
            <a:endParaRPr/>
          </a:p>
          <a:p>
            <a:pPr indent="-338138" lvl="0" marL="338138" rtl="0" algn="l">
              <a:lnSpc>
                <a:spcPct val="100000"/>
              </a:lnSpc>
              <a:spcBef>
                <a:spcPts val="1800"/>
              </a:spcBef>
              <a:spcAft>
                <a:spcPts val="0"/>
              </a:spcAft>
              <a:buClr>
                <a:schemeClr val="dk1"/>
              </a:buClr>
              <a:buSzPts val="1920"/>
              <a:buFont typeface="Arial"/>
              <a:buChar char="•"/>
            </a:pPr>
            <a:r>
              <a:rPr lang="en-US" sz="2400"/>
              <a:t>What might be the unmet need for this student?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0" name="Shape 390"/>
        <p:cNvGrpSpPr/>
        <p:nvPr/>
      </p:nvGrpSpPr>
      <p:grpSpPr>
        <a:xfrm>
          <a:off x="0" y="0"/>
          <a:ext cx="0" cy="0"/>
          <a:chOff x="0" y="0"/>
          <a:chExt cx="0" cy="0"/>
        </a:xfrm>
      </p:grpSpPr>
      <p:sp>
        <p:nvSpPr>
          <p:cNvPr id="391" name="Google Shape;391;p22"/>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2" name="Google Shape;392;p22"/>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Identify the Unmet Need</a:t>
            </a:r>
            <a:endParaRPr/>
          </a:p>
        </p:txBody>
      </p:sp>
      <p:grpSp>
        <p:nvGrpSpPr>
          <p:cNvPr id="393" name="Google Shape;393;p22"/>
          <p:cNvGrpSpPr/>
          <p:nvPr/>
        </p:nvGrpSpPr>
        <p:grpSpPr>
          <a:xfrm>
            <a:off x="-2" y="1998368"/>
            <a:ext cx="11695084" cy="782176"/>
            <a:chOff x="-2" y="1998368"/>
            <a:chExt cx="11695084" cy="782176"/>
          </a:xfrm>
        </p:grpSpPr>
        <p:sp>
          <p:nvSpPr>
            <p:cNvPr id="394" name="Google Shape;394;p22"/>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5" name="Google Shape;395;p22"/>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396" name="Google Shape;396;p22"/>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7" name="Google Shape;397;p22"/>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100000"/>
              </a:lnSpc>
              <a:spcBef>
                <a:spcPts val="0"/>
              </a:spcBef>
              <a:spcAft>
                <a:spcPts val="0"/>
              </a:spcAft>
              <a:buClr>
                <a:schemeClr val="dk1"/>
              </a:buClr>
              <a:buSzPts val="1920"/>
              <a:buFont typeface="Arial"/>
              <a:buChar char="•"/>
            </a:pPr>
            <a:r>
              <a:rPr lang="en-US" sz="2400"/>
              <a:t>Another teacher informs you that a new student will be coming into your class but it seems the student has ADHD. The teacher reports that the student never stays on one task, seems to always need a drink of water, or asks to go down to a nurse or someone else’s office for reasons the teacher is not always sure are “legitimate”. </a:t>
            </a:r>
            <a:endParaRPr/>
          </a:p>
          <a:p>
            <a:pPr indent="-338138" lvl="0" marL="338138" rtl="0" algn="l">
              <a:lnSpc>
                <a:spcPct val="100000"/>
              </a:lnSpc>
              <a:spcBef>
                <a:spcPts val="1800"/>
              </a:spcBef>
              <a:spcAft>
                <a:spcPts val="0"/>
              </a:spcAft>
              <a:buClr>
                <a:schemeClr val="dk1"/>
              </a:buClr>
              <a:buSzPts val="1920"/>
              <a:buFont typeface="Arial"/>
              <a:buChar char="•"/>
            </a:pPr>
            <a:r>
              <a:rPr lang="en-US" sz="2400"/>
              <a:t>What might be the students unmet need?</a:t>
            </a:r>
            <a:endParaRPr/>
          </a:p>
          <a:p>
            <a:pPr indent="0" lvl="0" marL="0" rtl="0" algn="l">
              <a:lnSpc>
                <a:spcPct val="100000"/>
              </a:lnSpc>
              <a:spcBef>
                <a:spcPts val="1800"/>
              </a:spcBef>
              <a:spcAft>
                <a:spcPts val="0"/>
              </a:spcAft>
              <a:buClr>
                <a:schemeClr val="dk1"/>
              </a:buClr>
              <a:buSzPts val="1920"/>
              <a:buFont typeface="Arial"/>
              <a:buNone/>
            </a:pPr>
            <a:r>
              <a:t/>
            </a: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1" name="Shape 401"/>
        <p:cNvGrpSpPr/>
        <p:nvPr/>
      </p:nvGrpSpPr>
      <p:grpSpPr>
        <a:xfrm>
          <a:off x="0" y="0"/>
          <a:ext cx="0" cy="0"/>
          <a:chOff x="0" y="0"/>
          <a:chExt cx="0" cy="0"/>
        </a:xfrm>
      </p:grpSpPr>
      <p:sp>
        <p:nvSpPr>
          <p:cNvPr id="402" name="Google Shape;402;p23"/>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3" name="Google Shape;403;p23"/>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Identify the Unmet Need</a:t>
            </a:r>
            <a:endParaRPr/>
          </a:p>
        </p:txBody>
      </p:sp>
      <p:grpSp>
        <p:nvGrpSpPr>
          <p:cNvPr id="404" name="Google Shape;404;p23"/>
          <p:cNvGrpSpPr/>
          <p:nvPr/>
        </p:nvGrpSpPr>
        <p:grpSpPr>
          <a:xfrm>
            <a:off x="-2" y="1998368"/>
            <a:ext cx="11695084" cy="782176"/>
            <a:chOff x="-2" y="1998368"/>
            <a:chExt cx="11695084" cy="782176"/>
          </a:xfrm>
        </p:grpSpPr>
        <p:sp>
          <p:nvSpPr>
            <p:cNvPr id="405" name="Google Shape;405;p23"/>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6" name="Google Shape;406;p23"/>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407" name="Google Shape;407;p23"/>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8" name="Google Shape;408;p23"/>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100000"/>
              </a:lnSpc>
              <a:spcBef>
                <a:spcPts val="0"/>
              </a:spcBef>
              <a:spcAft>
                <a:spcPts val="0"/>
              </a:spcAft>
              <a:buClr>
                <a:schemeClr val="dk1"/>
              </a:buClr>
              <a:buSzPts val="1920"/>
              <a:buFont typeface="Arial"/>
              <a:buChar char="•"/>
            </a:pPr>
            <a:r>
              <a:rPr lang="en-US" sz="2400"/>
              <a:t>While in the hallway a teacher notices two students smiling at each other then they start talking and laughing. As she is watching they put their hands up as if they are going to fight but she is not sure if they appear upset. They start to “slap box” and then leads to “grabbing each other” as soon as she rushes over they let go but say “We are just playing chill out”.  </a:t>
            </a:r>
            <a:endParaRPr/>
          </a:p>
          <a:p>
            <a:pPr indent="-338138" lvl="0" marL="338138" rtl="0" algn="l">
              <a:lnSpc>
                <a:spcPct val="100000"/>
              </a:lnSpc>
              <a:spcBef>
                <a:spcPts val="1800"/>
              </a:spcBef>
              <a:spcAft>
                <a:spcPts val="0"/>
              </a:spcAft>
              <a:buClr>
                <a:schemeClr val="dk1"/>
              </a:buClr>
              <a:buSzPts val="1920"/>
              <a:buFont typeface="Arial"/>
              <a:buChar char="•"/>
            </a:pPr>
            <a:r>
              <a:rPr lang="en-US" sz="2400"/>
              <a:t>What might be the students unmet need?</a:t>
            </a:r>
            <a:endParaRPr/>
          </a:p>
          <a:p>
            <a:pPr indent="0" lvl="0" marL="0" rtl="0" algn="l">
              <a:lnSpc>
                <a:spcPct val="100000"/>
              </a:lnSpc>
              <a:spcBef>
                <a:spcPts val="1800"/>
              </a:spcBef>
              <a:spcAft>
                <a:spcPts val="0"/>
              </a:spcAft>
              <a:buClr>
                <a:schemeClr val="dk1"/>
              </a:buClr>
              <a:buSzPts val="1920"/>
              <a:buFont typeface="Arial"/>
              <a:buNone/>
            </a:pPr>
            <a:r>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2" name="Shape 412"/>
        <p:cNvGrpSpPr/>
        <p:nvPr/>
      </p:nvGrpSpPr>
      <p:grpSpPr>
        <a:xfrm>
          <a:off x="0" y="0"/>
          <a:ext cx="0" cy="0"/>
          <a:chOff x="0" y="0"/>
          <a:chExt cx="0" cy="0"/>
        </a:xfrm>
      </p:grpSpPr>
      <p:sp>
        <p:nvSpPr>
          <p:cNvPr id="413" name="Google Shape;413;p24"/>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4" name="Google Shape;414;p24"/>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Identify the Unmet Need</a:t>
            </a:r>
            <a:endParaRPr/>
          </a:p>
        </p:txBody>
      </p:sp>
      <p:grpSp>
        <p:nvGrpSpPr>
          <p:cNvPr id="415" name="Google Shape;415;p24"/>
          <p:cNvGrpSpPr/>
          <p:nvPr/>
        </p:nvGrpSpPr>
        <p:grpSpPr>
          <a:xfrm>
            <a:off x="-2" y="1998368"/>
            <a:ext cx="11695084" cy="782176"/>
            <a:chOff x="-2" y="1998368"/>
            <a:chExt cx="11695084" cy="782176"/>
          </a:xfrm>
        </p:grpSpPr>
        <p:sp>
          <p:nvSpPr>
            <p:cNvPr id="416" name="Google Shape;416;p24"/>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7" name="Google Shape;417;p24"/>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418" name="Google Shape;418;p24"/>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9" name="Google Shape;419;p24"/>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90000"/>
              </a:lnSpc>
              <a:spcBef>
                <a:spcPts val="0"/>
              </a:spcBef>
              <a:spcAft>
                <a:spcPts val="0"/>
              </a:spcAft>
              <a:buClr>
                <a:schemeClr val="dk1"/>
              </a:buClr>
              <a:buSzPts val="1920"/>
              <a:buFont typeface="Arial"/>
              <a:buChar char="•"/>
            </a:pPr>
            <a:r>
              <a:rPr lang="en-US" sz="2400"/>
              <a:t>The teacher starts the virtual class lesson and the students start to stagger in the room. One student in particular comes in almost fifteen minutes late and when on the virtual class says “What are we doing anyway?” At that pint the teacher repeats the assignment at which point the student interrupts the teacher and says “I don’t really need to be on here I can figure this out by myself”. The teacher attempts to explain again and includes how they can be helpful. The student stays on the virtual class but continues to interrupt the discussions.</a:t>
            </a:r>
            <a:endParaRPr/>
          </a:p>
          <a:p>
            <a:pPr indent="-338138" lvl="0" marL="338138" rtl="0" algn="l">
              <a:lnSpc>
                <a:spcPct val="90000"/>
              </a:lnSpc>
              <a:spcBef>
                <a:spcPts val="1800"/>
              </a:spcBef>
              <a:spcAft>
                <a:spcPts val="0"/>
              </a:spcAft>
              <a:buClr>
                <a:schemeClr val="dk1"/>
              </a:buClr>
              <a:buSzPts val="1920"/>
              <a:buFont typeface="Arial"/>
              <a:buChar char="•"/>
            </a:pPr>
            <a:r>
              <a:rPr lang="en-US" sz="2400"/>
              <a:t>What might be the students unmet need?</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3" name="Shape 423"/>
        <p:cNvGrpSpPr/>
        <p:nvPr/>
      </p:nvGrpSpPr>
      <p:grpSpPr>
        <a:xfrm>
          <a:off x="0" y="0"/>
          <a:ext cx="0" cy="0"/>
          <a:chOff x="0" y="0"/>
          <a:chExt cx="0" cy="0"/>
        </a:xfrm>
      </p:grpSpPr>
      <p:pic>
        <p:nvPicPr>
          <p:cNvPr id="424" name="Google Shape;424;p25" title="Becoming Trauma Invested"/>
          <p:cNvPicPr preferRelativeResize="0"/>
          <p:nvPr>
            <p:ph idx="1" type="body"/>
          </p:nvPr>
        </p:nvPicPr>
        <p:blipFill rotWithShape="1">
          <a:blip r:embed="rId3">
            <a:alphaModFix/>
          </a:blip>
          <a:srcRect b="0" l="0" r="0" t="0"/>
          <a:stretch/>
        </p:blipFill>
        <p:spPr>
          <a:xfrm>
            <a:off x="1143940" y="643466"/>
            <a:ext cx="9904119" cy="557106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4"/>
                                        </p:tgtEl>
                                        <p:attrNameLst>
                                          <p:attrName>style.visibility</p:attrName>
                                        </p:attrNameLst>
                                      </p:cBhvr>
                                      <p:to>
                                        <p:strVal val="visible"/>
                                      </p:to>
                                    </p:set>
                                    <p:animEffect filter="fade" transition="in">
                                      <p:cBhvr>
                                        <p:cTn dur="1"/>
                                        <p:tgtEl>
                                          <p:spTgt spid="4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28" name="Shape 428"/>
        <p:cNvGrpSpPr/>
        <p:nvPr/>
      </p:nvGrpSpPr>
      <p:grpSpPr>
        <a:xfrm>
          <a:off x="0" y="0"/>
          <a:ext cx="0" cy="0"/>
          <a:chOff x="0" y="0"/>
          <a:chExt cx="0" cy="0"/>
        </a:xfrm>
      </p:grpSpPr>
      <p:sp>
        <p:nvSpPr>
          <p:cNvPr id="429" name="Google Shape;429;p26"/>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430" name="Google Shape;430;p26"/>
          <p:cNvGrpSpPr/>
          <p:nvPr/>
        </p:nvGrpSpPr>
        <p:grpSpPr>
          <a:xfrm>
            <a:off x="0" y="3154317"/>
            <a:ext cx="731521" cy="673460"/>
            <a:chOff x="3940602" y="308034"/>
            <a:chExt cx="2116791" cy="3428999"/>
          </a:xfrm>
        </p:grpSpPr>
        <p:sp>
          <p:nvSpPr>
            <p:cNvPr id="431" name="Google Shape;431;p26"/>
            <p:cNvSpPr/>
            <p:nvPr/>
          </p:nvSpPr>
          <p:spPr>
            <a:xfrm>
              <a:off x="3940602"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2" name="Google Shape;432;p26"/>
            <p:cNvSpPr/>
            <p:nvPr/>
          </p:nvSpPr>
          <p:spPr>
            <a:xfrm>
              <a:off x="4715626"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3" name="Google Shape;433;p26"/>
            <p:cNvSpPr/>
            <p:nvPr/>
          </p:nvSpPr>
          <p:spPr>
            <a:xfrm>
              <a:off x="5490650"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434" name="Google Shape;434;p26"/>
          <p:cNvSpPr/>
          <p:nvPr/>
        </p:nvSpPr>
        <p:spPr>
          <a:xfrm flipH="1">
            <a:off x="10697670" y="0"/>
            <a:ext cx="1494330" cy="6858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5" name="Google Shape;435;p26"/>
          <p:cNvSpPr/>
          <p:nvPr/>
        </p:nvSpPr>
        <p:spPr>
          <a:xfrm>
            <a:off x="5685810" y="391886"/>
            <a:ext cx="6009366" cy="6017078"/>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36" name="Google Shape;436;p26"/>
          <p:cNvPicPr preferRelativeResize="0"/>
          <p:nvPr>
            <p:ph idx="1" type="body"/>
          </p:nvPr>
        </p:nvPicPr>
        <p:blipFill rotWithShape="1">
          <a:blip r:embed="rId3">
            <a:alphaModFix/>
          </a:blip>
          <a:srcRect b="775" l="0" r="6" t="498"/>
          <a:stretch/>
        </p:blipFill>
        <p:spPr>
          <a:xfrm>
            <a:off x="5922492" y="666728"/>
            <a:ext cx="5536001" cy="5465791"/>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40" name="Shape 440"/>
        <p:cNvGrpSpPr/>
        <p:nvPr/>
      </p:nvGrpSpPr>
      <p:grpSpPr>
        <a:xfrm>
          <a:off x="0" y="0"/>
          <a:ext cx="0" cy="0"/>
          <a:chOff x="0" y="0"/>
          <a:chExt cx="0" cy="0"/>
        </a:xfrm>
      </p:grpSpPr>
      <p:sp>
        <p:nvSpPr>
          <p:cNvPr id="441" name="Google Shape;441;p27"/>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2" name="Google Shape;442;p27"/>
          <p:cNvSpPr txBox="1"/>
          <p:nvPr>
            <p:ph type="title"/>
          </p:nvPr>
        </p:nvSpPr>
        <p:spPr>
          <a:xfrm>
            <a:off x="9036543" y="1306285"/>
            <a:ext cx="2853372" cy="396784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3600"/>
              <a:buFont typeface="Arial"/>
              <a:buNone/>
            </a:pPr>
            <a:r>
              <a:rPr lang="en-US" sz="3600">
                <a:solidFill>
                  <a:schemeClr val="accent1"/>
                </a:solidFill>
              </a:rPr>
              <a:t>Thoughts or Questions?</a:t>
            </a:r>
            <a:endParaRPr/>
          </a:p>
        </p:txBody>
      </p:sp>
      <p:sp>
        <p:nvSpPr>
          <p:cNvPr id="443" name="Google Shape;443;p27"/>
          <p:cNvSpPr/>
          <p:nvPr/>
        </p:nvSpPr>
        <p:spPr>
          <a:xfrm rot="-5400000">
            <a:off x="3433973" y="-827233"/>
            <a:ext cx="1715478" cy="8583421"/>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4" name="Google Shape;444;p27"/>
          <p:cNvSpPr/>
          <p:nvPr/>
        </p:nvSpPr>
        <p:spPr>
          <a:xfrm>
            <a:off x="302085" y="664308"/>
            <a:ext cx="8082632" cy="5600340"/>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45" name="Google Shape;445;p27"/>
          <p:cNvPicPr preferRelativeResize="0"/>
          <p:nvPr/>
        </p:nvPicPr>
        <p:blipFill rotWithShape="1">
          <a:blip r:embed="rId3">
            <a:alphaModFix/>
          </a:blip>
          <a:srcRect b="-1" l="10953" r="-1" t="0"/>
          <a:stretch/>
        </p:blipFill>
        <p:spPr>
          <a:xfrm>
            <a:off x="545238" y="858525"/>
            <a:ext cx="7608304" cy="5211906"/>
          </a:xfrm>
          <a:prstGeom prst="rect">
            <a:avLst/>
          </a:prstGeom>
          <a:noFill/>
          <a:ln>
            <a:noFill/>
          </a:ln>
        </p:spPr>
      </p:pic>
      <p:sp>
        <p:nvSpPr>
          <p:cNvPr id="446" name="Google Shape;446;p27"/>
          <p:cNvSpPr/>
          <p:nvPr/>
        </p:nvSpPr>
        <p:spPr>
          <a:xfrm rot="5400000">
            <a:off x="7950447" y="3392097"/>
            <a:ext cx="1719072"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0" name="Shape 450"/>
        <p:cNvGrpSpPr/>
        <p:nvPr/>
      </p:nvGrpSpPr>
      <p:grpSpPr>
        <a:xfrm>
          <a:off x="0" y="0"/>
          <a:ext cx="0" cy="0"/>
          <a:chOff x="0" y="0"/>
          <a:chExt cx="0" cy="0"/>
        </a:xfrm>
      </p:grpSpPr>
      <p:sp>
        <p:nvSpPr>
          <p:cNvPr id="451" name="Google Shape;451;p28"/>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2" name="Google Shape;452;p28"/>
          <p:cNvSpPr/>
          <p:nvPr/>
        </p:nvSpPr>
        <p:spPr>
          <a:xfrm>
            <a:off x="0" y="2"/>
            <a:ext cx="12192000" cy="4412583"/>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3" name="Google Shape;453;p28"/>
          <p:cNvSpPr/>
          <p:nvPr/>
        </p:nvSpPr>
        <p:spPr>
          <a:xfrm>
            <a:off x="596464" y="551962"/>
            <a:ext cx="10999072" cy="4618549"/>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4" name="Google Shape;454;p28"/>
          <p:cNvSpPr txBox="1"/>
          <p:nvPr>
            <p:ph type="title"/>
          </p:nvPr>
        </p:nvSpPr>
        <p:spPr>
          <a:xfrm>
            <a:off x="1524000" y="1293338"/>
            <a:ext cx="9144000" cy="327459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7200"/>
              <a:buFont typeface="Calibri"/>
              <a:buNone/>
            </a:pPr>
            <a:r>
              <a:rPr lang="en-US" sz="7200">
                <a:solidFill>
                  <a:schemeClr val="accent1"/>
                </a:solidFill>
                <a:latin typeface="Calibri"/>
                <a:ea typeface="Calibri"/>
                <a:cs typeface="Calibri"/>
                <a:sym typeface="Calibri"/>
              </a:rPr>
              <a:t>Thank You!</a:t>
            </a:r>
            <a:endParaRPr/>
          </a:p>
        </p:txBody>
      </p:sp>
      <p:cxnSp>
        <p:nvCxnSpPr>
          <p:cNvPr id="455" name="Google Shape;455;p28"/>
          <p:cNvCxnSpPr/>
          <p:nvPr/>
        </p:nvCxnSpPr>
        <p:spPr>
          <a:xfrm rot="10800000">
            <a:off x="596464" y="6354708"/>
            <a:ext cx="11000232" cy="0"/>
          </a:xfrm>
          <a:prstGeom prst="straightConnector1">
            <a:avLst/>
          </a:prstGeom>
          <a:noFill/>
          <a:ln cap="flat" cmpd="sng" w="101600">
            <a:solidFill>
              <a:schemeClr val="accent4"/>
            </a:solidFill>
            <a:prstDash val="solid"/>
            <a:miter lim="800000"/>
            <a:headEnd len="sm" w="sm" type="none"/>
            <a:tailEnd len="sm" w="sm" type="none"/>
          </a:ln>
        </p:spPr>
      </p:cxn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9" name="Shape 459"/>
        <p:cNvGrpSpPr/>
        <p:nvPr/>
      </p:nvGrpSpPr>
      <p:grpSpPr>
        <a:xfrm>
          <a:off x="0" y="0"/>
          <a:ext cx="0" cy="0"/>
          <a:chOff x="0" y="0"/>
          <a:chExt cx="0" cy="0"/>
        </a:xfrm>
      </p:grpSpPr>
      <p:sp>
        <p:nvSpPr>
          <p:cNvPr id="460" name="Google Shape;460;p29"/>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61" name="Google Shape;461;p29"/>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References </a:t>
            </a:r>
            <a:endParaRPr/>
          </a:p>
        </p:txBody>
      </p:sp>
      <p:grpSp>
        <p:nvGrpSpPr>
          <p:cNvPr id="462" name="Google Shape;462;p29"/>
          <p:cNvGrpSpPr/>
          <p:nvPr/>
        </p:nvGrpSpPr>
        <p:grpSpPr>
          <a:xfrm>
            <a:off x="-2" y="1998368"/>
            <a:ext cx="11695084" cy="782176"/>
            <a:chOff x="-2" y="1998368"/>
            <a:chExt cx="11695084" cy="782176"/>
          </a:xfrm>
        </p:grpSpPr>
        <p:sp>
          <p:nvSpPr>
            <p:cNvPr id="463" name="Google Shape;463;p29"/>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64" name="Google Shape;464;p29"/>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465" name="Google Shape;465;p29"/>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66" name="Google Shape;466;p29"/>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90000"/>
              </a:lnSpc>
              <a:spcBef>
                <a:spcPts val="0"/>
              </a:spcBef>
              <a:spcAft>
                <a:spcPts val="0"/>
              </a:spcAft>
              <a:buClr>
                <a:schemeClr val="dk1"/>
              </a:buClr>
              <a:buSzPts val="1920"/>
              <a:buFont typeface="Arial"/>
              <a:buChar char="•"/>
            </a:pPr>
            <a:r>
              <a:rPr lang="en-US" sz="2400"/>
              <a:t>Rice K, &amp; Groves B, (2005) Hope and Healing: A Caregivers Guide to Helping Young Children Affected by Trauma Washington D.C</a:t>
            </a:r>
            <a:endParaRPr/>
          </a:p>
          <a:p>
            <a:pPr indent="-338138" lvl="0" marL="338138" rtl="0" algn="l">
              <a:lnSpc>
                <a:spcPct val="90000"/>
              </a:lnSpc>
              <a:spcBef>
                <a:spcPts val="1800"/>
              </a:spcBef>
              <a:spcAft>
                <a:spcPts val="0"/>
              </a:spcAft>
              <a:buClr>
                <a:schemeClr val="dk1"/>
              </a:buClr>
              <a:buSzPts val="1920"/>
              <a:buFont typeface="Arial"/>
              <a:buChar char="•"/>
            </a:pPr>
            <a:r>
              <a:rPr lang="en-US" sz="2400"/>
              <a:t>Souers K, VM (2019) Relationship, responsibility, and regulation: Trauma invested practices for fostering resilient learners. Alexandria, VA: ASCD</a:t>
            </a:r>
            <a:endParaRPr/>
          </a:p>
          <a:p>
            <a:pPr indent="-338138" lvl="0" marL="338138" rtl="0" algn="l">
              <a:lnSpc>
                <a:spcPct val="90000"/>
              </a:lnSpc>
              <a:spcBef>
                <a:spcPts val="1800"/>
              </a:spcBef>
              <a:spcAft>
                <a:spcPts val="0"/>
              </a:spcAft>
              <a:buClr>
                <a:schemeClr val="dk1"/>
              </a:buClr>
              <a:buSzPts val="1920"/>
              <a:buFont typeface="Arial"/>
              <a:buChar char="•"/>
            </a:pPr>
            <a:r>
              <a:rPr lang="en-US" sz="2400">
                <a:latin typeface="Arial"/>
                <a:ea typeface="Arial"/>
                <a:cs typeface="Arial"/>
                <a:sym typeface="Arial"/>
              </a:rPr>
              <a:t>Van Der Kolk B. </a:t>
            </a:r>
            <a:r>
              <a:rPr i="1" lang="en-US" sz="2400">
                <a:latin typeface="Arial"/>
                <a:ea typeface="Arial"/>
                <a:cs typeface="Arial"/>
                <a:sym typeface="Arial"/>
              </a:rPr>
              <a:t>The Body Keeps the Score: Brain, Mind, and Body in the Healing of Trauma</a:t>
            </a:r>
            <a:r>
              <a:rPr lang="en-US" sz="2400">
                <a:latin typeface="Arial"/>
                <a:ea typeface="Arial"/>
                <a:cs typeface="Arial"/>
                <a:sym typeface="Arial"/>
              </a:rPr>
              <a:t>. New York, NY: Viking; 2014.</a:t>
            </a:r>
            <a:endParaRPr/>
          </a:p>
          <a:p>
            <a:pPr indent="-338138" lvl="0" marL="338138" rtl="0" algn="l">
              <a:lnSpc>
                <a:spcPct val="90000"/>
              </a:lnSpc>
              <a:spcBef>
                <a:spcPts val="1800"/>
              </a:spcBef>
              <a:spcAft>
                <a:spcPts val="0"/>
              </a:spcAft>
              <a:buClr>
                <a:schemeClr val="dk1"/>
              </a:buClr>
              <a:buSzPts val="1920"/>
              <a:buFont typeface="Arial"/>
              <a:buChar char="•"/>
            </a:pPr>
            <a:r>
              <a:rPr lang="en-US" sz="2400"/>
              <a:t>National Child Traumatic Stress Network </a:t>
            </a:r>
            <a:r>
              <a:rPr lang="en-US" sz="2400" u="sng">
                <a:solidFill>
                  <a:schemeClr val="hlink"/>
                </a:solidFill>
                <a:hlinkClick r:id="rId3"/>
              </a:rPr>
              <a:t>https://www.nctsn.org/</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3"/>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3"/>
          <p:cNvSpPr txBox="1"/>
          <p:nvPr>
            <p:ph type="title"/>
          </p:nvPr>
        </p:nvSpPr>
        <p:spPr>
          <a:xfrm>
            <a:off x="808638" y="386930"/>
            <a:ext cx="9236700" cy="118895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496AB1"/>
              </a:buClr>
              <a:buSzPts val="5000"/>
              <a:buFont typeface="Arial"/>
              <a:buNone/>
            </a:pPr>
            <a:r>
              <a:rPr lang="en-US" sz="5000"/>
              <a:t>Relationship is The Foundation </a:t>
            </a:r>
            <a:endParaRPr/>
          </a:p>
        </p:txBody>
      </p:sp>
      <p:grpSp>
        <p:nvGrpSpPr>
          <p:cNvPr id="101" name="Google Shape;101;p3"/>
          <p:cNvGrpSpPr/>
          <p:nvPr/>
        </p:nvGrpSpPr>
        <p:grpSpPr>
          <a:xfrm>
            <a:off x="-2" y="1998368"/>
            <a:ext cx="11695084" cy="782176"/>
            <a:chOff x="-2" y="1998368"/>
            <a:chExt cx="11695084" cy="782176"/>
          </a:xfrm>
        </p:grpSpPr>
        <p:sp>
          <p:nvSpPr>
            <p:cNvPr id="102" name="Google Shape;102;p3"/>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3"/>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04" name="Google Shape;104;p3"/>
          <p:cNvSpPr/>
          <p:nvPr/>
        </p:nvSpPr>
        <p:spPr>
          <a:xfrm>
            <a:off x="0" y="2203079"/>
            <a:ext cx="11383362" cy="4147845"/>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3"/>
          <p:cNvSpPr txBox="1"/>
          <p:nvPr>
            <p:ph idx="1" type="body"/>
          </p:nvPr>
        </p:nvSpPr>
        <p:spPr>
          <a:xfrm>
            <a:off x="793660" y="2599509"/>
            <a:ext cx="10143668" cy="3435531"/>
          </a:xfrm>
          <a:prstGeom prst="rect">
            <a:avLst/>
          </a:prstGeom>
          <a:noFill/>
          <a:ln>
            <a:noFill/>
          </a:ln>
        </p:spPr>
        <p:txBody>
          <a:bodyPr anchorCtr="0" anchor="ctr" bIns="45700" lIns="91425" spcFirstLastPara="1" rIns="91425" wrap="square" tIns="45700">
            <a:normAutofit/>
          </a:bodyPr>
          <a:lstStyle/>
          <a:p>
            <a:pPr indent="-338138" lvl="0" marL="338138" rtl="0" algn="l">
              <a:lnSpc>
                <a:spcPct val="90000"/>
              </a:lnSpc>
              <a:spcBef>
                <a:spcPts val="0"/>
              </a:spcBef>
              <a:spcAft>
                <a:spcPts val="0"/>
              </a:spcAft>
              <a:buClr>
                <a:schemeClr val="dk1"/>
              </a:buClr>
              <a:buSzPts val="1520"/>
              <a:buFont typeface="Arial"/>
              <a:buChar char="•"/>
            </a:pPr>
            <a:r>
              <a:rPr lang="en-US" sz="1900"/>
              <a:t>Students who have experienced any trauma at different levels have ways they have survived.</a:t>
            </a:r>
            <a:endParaRPr/>
          </a:p>
          <a:p>
            <a:pPr indent="-338138" lvl="0" marL="338138" rtl="0" algn="l">
              <a:lnSpc>
                <a:spcPct val="90000"/>
              </a:lnSpc>
              <a:spcBef>
                <a:spcPts val="1800"/>
              </a:spcBef>
              <a:spcAft>
                <a:spcPts val="0"/>
              </a:spcAft>
              <a:buClr>
                <a:schemeClr val="dk1"/>
              </a:buClr>
              <a:buSzPts val="1520"/>
              <a:buFont typeface="Arial"/>
              <a:buChar char="•"/>
            </a:pPr>
            <a:r>
              <a:rPr lang="en-US" sz="1900"/>
              <a:t>In some instances that means what you see is “shutting down” or “hyper arousal” as a mechanism to protect themselves this has huge impact on relationships</a:t>
            </a:r>
            <a:endParaRPr/>
          </a:p>
          <a:p>
            <a:pPr indent="-338138" lvl="0" marL="338138" rtl="0" algn="l">
              <a:lnSpc>
                <a:spcPct val="90000"/>
              </a:lnSpc>
              <a:spcBef>
                <a:spcPts val="1800"/>
              </a:spcBef>
              <a:spcAft>
                <a:spcPts val="0"/>
              </a:spcAft>
              <a:buClr>
                <a:schemeClr val="dk1"/>
              </a:buClr>
              <a:buSzPts val="1520"/>
              <a:buFont typeface="Arial"/>
              <a:buChar char="•"/>
            </a:pPr>
            <a:r>
              <a:rPr lang="en-US" sz="1900"/>
              <a:t>Understand that developing relationships with students can be a couple steps forward and a few back over time but consistency is key and following through is most important</a:t>
            </a:r>
            <a:endParaRPr/>
          </a:p>
          <a:p>
            <a:pPr indent="-338138" lvl="0" marL="338138" rtl="0" algn="l">
              <a:lnSpc>
                <a:spcPct val="90000"/>
              </a:lnSpc>
              <a:spcBef>
                <a:spcPts val="1800"/>
              </a:spcBef>
              <a:spcAft>
                <a:spcPts val="0"/>
              </a:spcAft>
              <a:buClr>
                <a:schemeClr val="dk1"/>
              </a:buClr>
              <a:buSzPts val="1520"/>
              <a:buFont typeface="Arial"/>
              <a:buChar char="•"/>
            </a:pPr>
            <a:r>
              <a:rPr lang="en-US" sz="1900"/>
              <a:t>Be open to the idea that the behavior you see is a tool that has worked for that student in other areas of their life it is not working in school or other communities but it is a tool they have relied on to this point. They have survived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 name="Shape 109"/>
        <p:cNvGrpSpPr/>
        <p:nvPr/>
      </p:nvGrpSpPr>
      <p:grpSpPr>
        <a:xfrm>
          <a:off x="0" y="0"/>
          <a:ext cx="0" cy="0"/>
          <a:chOff x="0" y="0"/>
          <a:chExt cx="0" cy="0"/>
        </a:xfrm>
      </p:grpSpPr>
      <p:sp>
        <p:nvSpPr>
          <p:cNvPr id="110" name="Google Shape;110;p4"/>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111" name="Google Shape;111;p4"/>
          <p:cNvGrpSpPr/>
          <p:nvPr/>
        </p:nvGrpSpPr>
        <p:grpSpPr>
          <a:xfrm>
            <a:off x="4" y="1216597"/>
            <a:ext cx="731521" cy="673460"/>
            <a:chOff x="3940602" y="308034"/>
            <a:chExt cx="2116791" cy="3428999"/>
          </a:xfrm>
        </p:grpSpPr>
        <p:sp>
          <p:nvSpPr>
            <p:cNvPr id="112" name="Google Shape;112;p4"/>
            <p:cNvSpPr/>
            <p:nvPr/>
          </p:nvSpPr>
          <p:spPr>
            <a:xfrm>
              <a:off x="3940602"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3" name="Google Shape;113;p4"/>
            <p:cNvSpPr/>
            <p:nvPr/>
          </p:nvSpPr>
          <p:spPr>
            <a:xfrm>
              <a:off x="4715626"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4" name="Google Shape;114;p4"/>
            <p:cNvSpPr/>
            <p:nvPr/>
          </p:nvSpPr>
          <p:spPr>
            <a:xfrm>
              <a:off x="5490650"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15" name="Google Shape;115;p4"/>
          <p:cNvSpPr/>
          <p:nvPr/>
        </p:nvSpPr>
        <p:spPr>
          <a:xfrm>
            <a:off x="640079" y="613954"/>
            <a:ext cx="10907487" cy="1894116"/>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6" name="Google Shape;116;p4"/>
          <p:cNvSpPr txBox="1"/>
          <p:nvPr>
            <p:ph type="title"/>
          </p:nvPr>
        </p:nvSpPr>
        <p:spPr>
          <a:xfrm>
            <a:off x="1043631" y="809898"/>
            <a:ext cx="10173010" cy="155448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Relationship is The Foundation </a:t>
            </a:r>
            <a:endParaRPr/>
          </a:p>
        </p:txBody>
      </p:sp>
      <p:cxnSp>
        <p:nvCxnSpPr>
          <p:cNvPr id="117" name="Google Shape;117;p4"/>
          <p:cNvCxnSpPr/>
          <p:nvPr/>
        </p:nvCxnSpPr>
        <p:spPr>
          <a:xfrm rot="10800000">
            <a:off x="838200" y="6485313"/>
            <a:ext cx="10515600" cy="0"/>
          </a:xfrm>
          <a:prstGeom prst="straightConnector1">
            <a:avLst/>
          </a:prstGeom>
          <a:noFill/>
          <a:ln cap="flat" cmpd="sng" w="57150">
            <a:solidFill>
              <a:schemeClr val="accent4"/>
            </a:solidFill>
            <a:prstDash val="solid"/>
            <a:miter lim="800000"/>
            <a:headEnd len="sm" w="sm" type="none"/>
            <a:tailEnd len="sm" w="sm" type="none"/>
          </a:ln>
        </p:spPr>
      </p:cxnSp>
      <p:grpSp>
        <p:nvGrpSpPr>
          <p:cNvPr id="118" name="Google Shape;118;p4"/>
          <p:cNvGrpSpPr/>
          <p:nvPr/>
        </p:nvGrpSpPr>
        <p:grpSpPr>
          <a:xfrm>
            <a:off x="1282711" y="3438559"/>
            <a:ext cx="9622221" cy="2367821"/>
            <a:chOff x="378109" y="421040"/>
            <a:chExt cx="9622221" cy="2367821"/>
          </a:xfrm>
        </p:grpSpPr>
        <p:sp>
          <p:nvSpPr>
            <p:cNvPr id="119" name="Google Shape;119;p4"/>
            <p:cNvSpPr/>
            <p:nvPr/>
          </p:nvSpPr>
          <p:spPr>
            <a:xfrm>
              <a:off x="1167993" y="421040"/>
              <a:ext cx="1292537" cy="1292537"/>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
            <p:cNvSpPr/>
            <p:nvPr/>
          </p:nvSpPr>
          <p:spPr>
            <a:xfrm>
              <a:off x="378109" y="2068861"/>
              <a:ext cx="2872305"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4"/>
            <p:cNvSpPr txBox="1"/>
            <p:nvPr/>
          </p:nvSpPr>
          <p:spPr>
            <a:xfrm>
              <a:off x="378109" y="2068861"/>
              <a:ext cx="2872305"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0" i="0" lang="en-US" sz="1500" u="none" cap="none" strike="noStrike">
                  <a:solidFill>
                    <a:schemeClr val="dk1"/>
                  </a:solidFill>
                  <a:latin typeface="Calibri"/>
                  <a:ea typeface="Calibri"/>
                  <a:cs typeface="Calibri"/>
                  <a:sym typeface="Calibri"/>
                </a:rPr>
                <a:t>How can you tell you have a strong relationship with students?</a:t>
              </a:r>
              <a:endParaRPr/>
            </a:p>
          </p:txBody>
        </p:sp>
        <p:sp>
          <p:nvSpPr>
            <p:cNvPr id="122" name="Google Shape;122;p4"/>
            <p:cNvSpPr/>
            <p:nvPr/>
          </p:nvSpPr>
          <p:spPr>
            <a:xfrm>
              <a:off x="4542951" y="421040"/>
              <a:ext cx="1292537" cy="1292537"/>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4"/>
            <p:cNvSpPr/>
            <p:nvPr/>
          </p:nvSpPr>
          <p:spPr>
            <a:xfrm>
              <a:off x="3753067" y="2068861"/>
              <a:ext cx="2872305"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
            <p:cNvSpPr txBox="1"/>
            <p:nvPr/>
          </p:nvSpPr>
          <p:spPr>
            <a:xfrm>
              <a:off x="3753067" y="2068861"/>
              <a:ext cx="2872305"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0" i="0" lang="en-US" sz="1500" u="none" cap="none" strike="noStrike">
                  <a:solidFill>
                    <a:schemeClr val="dk1"/>
                  </a:solidFill>
                  <a:latin typeface="Calibri"/>
                  <a:ea typeface="Calibri"/>
                  <a:cs typeface="Calibri"/>
                  <a:sym typeface="Calibri"/>
                </a:rPr>
                <a:t>Consideration of Boundaries with students</a:t>
              </a:r>
              <a:endParaRPr/>
            </a:p>
          </p:txBody>
        </p:sp>
        <p:sp>
          <p:nvSpPr>
            <p:cNvPr id="125" name="Google Shape;125;p4"/>
            <p:cNvSpPr/>
            <p:nvPr/>
          </p:nvSpPr>
          <p:spPr>
            <a:xfrm>
              <a:off x="7917909" y="421040"/>
              <a:ext cx="1292537" cy="1292537"/>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4"/>
            <p:cNvSpPr/>
            <p:nvPr/>
          </p:nvSpPr>
          <p:spPr>
            <a:xfrm>
              <a:off x="7128025" y="2068861"/>
              <a:ext cx="2872305" cy="72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4"/>
            <p:cNvSpPr txBox="1"/>
            <p:nvPr/>
          </p:nvSpPr>
          <p:spPr>
            <a:xfrm>
              <a:off x="7128025" y="2068861"/>
              <a:ext cx="2872305" cy="7200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0" i="0" lang="en-US" sz="1500" u="none" cap="none" strike="noStrike">
                  <a:solidFill>
                    <a:schemeClr val="dk1"/>
                  </a:solidFill>
                  <a:latin typeface="Calibri"/>
                  <a:ea typeface="Calibri"/>
                  <a:cs typeface="Calibri"/>
                  <a:sym typeface="Calibri"/>
                </a:rPr>
                <a:t>How to focus on overall goal while still communicating in a direct way with students</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5"/>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5"/>
          <p:cNvSpPr txBox="1"/>
          <p:nvPr>
            <p:ph type="title"/>
          </p:nvPr>
        </p:nvSpPr>
        <p:spPr>
          <a:xfrm>
            <a:off x="408214" y="557189"/>
            <a:ext cx="4555672" cy="556789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Relationship is The Foundation </a:t>
            </a:r>
            <a:endParaRPr/>
          </a:p>
        </p:txBody>
      </p:sp>
      <p:grpSp>
        <p:nvGrpSpPr>
          <p:cNvPr id="134" name="Google Shape;134;p5"/>
          <p:cNvGrpSpPr/>
          <p:nvPr/>
        </p:nvGrpSpPr>
        <p:grpSpPr>
          <a:xfrm>
            <a:off x="5338034" y="623218"/>
            <a:ext cx="5773986" cy="5499035"/>
            <a:chOff x="244826" y="2826"/>
            <a:chExt cx="5773986" cy="5499035"/>
          </a:xfrm>
        </p:grpSpPr>
        <p:sp>
          <p:nvSpPr>
            <p:cNvPr id="135" name="Google Shape;135;p5"/>
            <p:cNvSpPr/>
            <p:nvPr/>
          </p:nvSpPr>
          <p:spPr>
            <a:xfrm>
              <a:off x="244826" y="2826"/>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5"/>
            <p:cNvSpPr txBox="1"/>
            <p:nvPr/>
          </p:nvSpPr>
          <p:spPr>
            <a:xfrm>
              <a:off x="244826" y="2826"/>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What are their hobbies?</a:t>
              </a:r>
              <a:endParaRPr/>
            </a:p>
          </p:txBody>
        </p:sp>
        <p:sp>
          <p:nvSpPr>
            <p:cNvPr id="137" name="Google Shape;137;p5"/>
            <p:cNvSpPr/>
            <p:nvPr/>
          </p:nvSpPr>
          <p:spPr>
            <a:xfrm>
              <a:off x="3269295" y="2826"/>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5"/>
            <p:cNvSpPr txBox="1"/>
            <p:nvPr/>
          </p:nvSpPr>
          <p:spPr>
            <a:xfrm>
              <a:off x="3269295" y="2826"/>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Where do they shine?</a:t>
              </a:r>
              <a:endParaRPr/>
            </a:p>
          </p:txBody>
        </p:sp>
        <p:sp>
          <p:nvSpPr>
            <p:cNvPr id="139" name="Google Shape;139;p5"/>
            <p:cNvSpPr/>
            <p:nvPr/>
          </p:nvSpPr>
          <p:spPr>
            <a:xfrm>
              <a:off x="244826" y="1927488"/>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
            <p:cNvSpPr txBox="1"/>
            <p:nvPr/>
          </p:nvSpPr>
          <p:spPr>
            <a:xfrm>
              <a:off x="244826" y="1927488"/>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What makes them laugh?</a:t>
              </a:r>
              <a:endParaRPr/>
            </a:p>
          </p:txBody>
        </p:sp>
        <p:sp>
          <p:nvSpPr>
            <p:cNvPr id="141" name="Google Shape;141;p5"/>
            <p:cNvSpPr/>
            <p:nvPr/>
          </p:nvSpPr>
          <p:spPr>
            <a:xfrm>
              <a:off x="3269295" y="1927488"/>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
            <p:cNvSpPr txBox="1"/>
            <p:nvPr/>
          </p:nvSpPr>
          <p:spPr>
            <a:xfrm>
              <a:off x="3269295" y="1927488"/>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How do they give signals they are dysregulated?</a:t>
              </a:r>
              <a:endParaRPr/>
            </a:p>
          </p:txBody>
        </p:sp>
        <p:sp>
          <p:nvSpPr>
            <p:cNvPr id="143" name="Google Shape;143;p5"/>
            <p:cNvSpPr/>
            <p:nvPr/>
          </p:nvSpPr>
          <p:spPr>
            <a:xfrm>
              <a:off x="244826" y="3852151"/>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
            <p:cNvSpPr txBox="1"/>
            <p:nvPr/>
          </p:nvSpPr>
          <p:spPr>
            <a:xfrm>
              <a:off x="244826" y="3852151"/>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What is your greatest struggle with the student?</a:t>
              </a:r>
              <a:endParaRPr/>
            </a:p>
          </p:txBody>
        </p:sp>
        <p:sp>
          <p:nvSpPr>
            <p:cNvPr id="145" name="Google Shape;145;p5"/>
            <p:cNvSpPr/>
            <p:nvPr/>
          </p:nvSpPr>
          <p:spPr>
            <a:xfrm>
              <a:off x="3269295" y="3852151"/>
              <a:ext cx="2749517" cy="1649710"/>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
            <p:cNvSpPr txBox="1"/>
            <p:nvPr/>
          </p:nvSpPr>
          <p:spPr>
            <a:xfrm>
              <a:off x="3269295" y="3852151"/>
              <a:ext cx="2749517" cy="1649710"/>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None/>
              </a:pPr>
              <a:r>
                <a:rPr b="0" i="0" lang="en-US" sz="2600" u="none" cap="none" strike="noStrike">
                  <a:solidFill>
                    <a:schemeClr val="lt1"/>
                  </a:solidFill>
                  <a:latin typeface="Calibri"/>
                  <a:ea typeface="Calibri"/>
                  <a:cs typeface="Calibri"/>
                  <a:sym typeface="Calibri"/>
                </a:rPr>
                <a:t>What is the students experience of education?</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0" name="Shape 150"/>
        <p:cNvGrpSpPr/>
        <p:nvPr/>
      </p:nvGrpSpPr>
      <p:grpSpPr>
        <a:xfrm>
          <a:off x="0" y="0"/>
          <a:ext cx="0" cy="0"/>
          <a:chOff x="0" y="0"/>
          <a:chExt cx="0" cy="0"/>
        </a:xfrm>
      </p:grpSpPr>
      <p:sp>
        <p:nvSpPr>
          <p:cNvPr id="151" name="Google Shape;151;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2" name="Google Shape;152;p6"/>
          <p:cNvSpPr txBox="1"/>
          <p:nvPr>
            <p:ph type="title"/>
          </p:nvPr>
        </p:nvSpPr>
        <p:spPr>
          <a:xfrm>
            <a:off x="838199" y="557189"/>
            <a:ext cx="3995057" cy="556789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96AB1"/>
              </a:buClr>
              <a:buSzPts val="5000"/>
              <a:buFont typeface="Arial"/>
              <a:buNone/>
            </a:pPr>
            <a:r>
              <a:rPr lang="en-US" sz="5000"/>
              <a:t>Relationship is The Foundation </a:t>
            </a:r>
            <a:endParaRPr/>
          </a:p>
        </p:txBody>
      </p:sp>
      <p:grpSp>
        <p:nvGrpSpPr>
          <p:cNvPr id="153" name="Google Shape;153;p6"/>
          <p:cNvGrpSpPr/>
          <p:nvPr/>
        </p:nvGrpSpPr>
        <p:grpSpPr>
          <a:xfrm>
            <a:off x="5093208" y="703654"/>
            <a:ext cx="6263640" cy="5338162"/>
            <a:chOff x="0" y="83262"/>
            <a:chExt cx="6263640" cy="5338162"/>
          </a:xfrm>
        </p:grpSpPr>
        <p:sp>
          <p:nvSpPr>
            <p:cNvPr id="154" name="Google Shape;154;p6"/>
            <p:cNvSpPr/>
            <p:nvPr/>
          </p:nvSpPr>
          <p:spPr>
            <a:xfrm>
              <a:off x="0" y="83262"/>
              <a:ext cx="6263640" cy="1284860"/>
            </a:xfrm>
            <a:prstGeom prst="roundRect">
              <a:avLst>
                <a:gd fmla="val 16667" name="adj"/>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6"/>
            <p:cNvSpPr txBox="1"/>
            <p:nvPr/>
          </p:nvSpPr>
          <p:spPr>
            <a:xfrm>
              <a:off x="62722" y="145984"/>
              <a:ext cx="6138196" cy="1159416"/>
            </a:xfrm>
            <a:prstGeom prst="rect">
              <a:avLst/>
            </a:prstGeom>
            <a:noFill/>
            <a:ln>
              <a:noFill/>
            </a:ln>
          </p:spPr>
          <p:txBody>
            <a:bodyPr anchorCtr="0" anchor="ctr" bIns="87625" lIns="87625" spcFirstLastPara="1" rIns="87625" wrap="square" tIns="87625">
              <a:noAutofit/>
            </a:bodyPr>
            <a:lstStyle/>
            <a:p>
              <a:pPr indent="0" lvl="0" marL="0" marR="0" rtl="0" algn="l">
                <a:lnSpc>
                  <a:spcPct val="90000"/>
                </a:lnSpc>
                <a:spcBef>
                  <a:spcPts val="0"/>
                </a:spcBef>
                <a:spcAft>
                  <a:spcPts val="0"/>
                </a:spcAft>
                <a:buNone/>
              </a:pPr>
              <a:r>
                <a:rPr b="0" i="0" lang="en-US" sz="2300" u="none" cap="none" strike="noStrike">
                  <a:solidFill>
                    <a:schemeClr val="lt1"/>
                  </a:solidFill>
                  <a:latin typeface="Calibri"/>
                  <a:ea typeface="Calibri"/>
                  <a:cs typeface="Calibri"/>
                  <a:sym typeface="Calibri"/>
                </a:rPr>
                <a:t>Ask Yourself These Questions:</a:t>
              </a:r>
              <a:endParaRPr/>
            </a:p>
          </p:txBody>
        </p:sp>
        <p:sp>
          <p:nvSpPr>
            <p:cNvPr id="156" name="Google Shape;156;p6"/>
            <p:cNvSpPr/>
            <p:nvPr/>
          </p:nvSpPr>
          <p:spPr>
            <a:xfrm>
              <a:off x="0" y="1434363"/>
              <a:ext cx="6263640" cy="1284860"/>
            </a:xfrm>
            <a:prstGeom prst="roundRect">
              <a:avLst>
                <a:gd fmla="val 16667" name="adj"/>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6"/>
            <p:cNvSpPr txBox="1"/>
            <p:nvPr/>
          </p:nvSpPr>
          <p:spPr>
            <a:xfrm>
              <a:off x="62722" y="1497085"/>
              <a:ext cx="6138196" cy="1159416"/>
            </a:xfrm>
            <a:prstGeom prst="rect">
              <a:avLst/>
            </a:prstGeom>
            <a:noFill/>
            <a:ln>
              <a:noFill/>
            </a:ln>
          </p:spPr>
          <p:txBody>
            <a:bodyPr anchorCtr="0" anchor="ctr" bIns="87625" lIns="87625" spcFirstLastPara="1" rIns="87625" wrap="square" tIns="87625">
              <a:noAutofit/>
            </a:bodyPr>
            <a:lstStyle/>
            <a:p>
              <a:pPr indent="0" lvl="0" marL="0" marR="0" rtl="0" algn="l">
                <a:lnSpc>
                  <a:spcPct val="90000"/>
                </a:lnSpc>
                <a:spcBef>
                  <a:spcPts val="0"/>
                </a:spcBef>
                <a:spcAft>
                  <a:spcPts val="0"/>
                </a:spcAft>
                <a:buNone/>
              </a:pPr>
              <a:r>
                <a:rPr b="0" i="0" lang="en-US" sz="2300" u="none" cap="none" strike="noStrike">
                  <a:solidFill>
                    <a:schemeClr val="lt1"/>
                  </a:solidFill>
                  <a:latin typeface="Calibri"/>
                  <a:ea typeface="Calibri"/>
                  <a:cs typeface="Calibri"/>
                  <a:sym typeface="Calibri"/>
                </a:rPr>
                <a:t>1.What is my role? (what are my responsibilities with this student in the moment)</a:t>
              </a:r>
              <a:endParaRPr/>
            </a:p>
          </p:txBody>
        </p:sp>
        <p:sp>
          <p:nvSpPr>
            <p:cNvPr id="158" name="Google Shape;158;p6"/>
            <p:cNvSpPr/>
            <p:nvPr/>
          </p:nvSpPr>
          <p:spPr>
            <a:xfrm>
              <a:off x="0" y="2785464"/>
              <a:ext cx="6263640" cy="1284860"/>
            </a:xfrm>
            <a:prstGeom prst="roundRect">
              <a:avLst>
                <a:gd fmla="val 16667" name="adj"/>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6"/>
            <p:cNvSpPr txBox="1"/>
            <p:nvPr/>
          </p:nvSpPr>
          <p:spPr>
            <a:xfrm>
              <a:off x="62722" y="2848186"/>
              <a:ext cx="6138196" cy="1159416"/>
            </a:xfrm>
            <a:prstGeom prst="rect">
              <a:avLst/>
            </a:prstGeom>
            <a:noFill/>
            <a:ln>
              <a:noFill/>
            </a:ln>
          </p:spPr>
          <p:txBody>
            <a:bodyPr anchorCtr="0" anchor="ctr" bIns="87625" lIns="87625" spcFirstLastPara="1" rIns="87625" wrap="square" tIns="87625">
              <a:noAutofit/>
            </a:bodyPr>
            <a:lstStyle/>
            <a:p>
              <a:pPr indent="0" lvl="0" marL="0" marR="0" rtl="0" algn="l">
                <a:lnSpc>
                  <a:spcPct val="90000"/>
                </a:lnSpc>
                <a:spcBef>
                  <a:spcPts val="0"/>
                </a:spcBef>
                <a:spcAft>
                  <a:spcPts val="0"/>
                </a:spcAft>
                <a:buNone/>
              </a:pPr>
              <a:r>
                <a:rPr b="0" i="0" lang="en-US" sz="2300" u="none" cap="none" strike="noStrike">
                  <a:solidFill>
                    <a:schemeClr val="lt1"/>
                  </a:solidFill>
                  <a:latin typeface="Calibri"/>
                  <a:ea typeface="Calibri"/>
                  <a:cs typeface="Calibri"/>
                  <a:sym typeface="Calibri"/>
                </a:rPr>
                <a:t>2.Who am I working for? (Are you working for your student, yourself, your school, your community)</a:t>
              </a:r>
              <a:endParaRPr/>
            </a:p>
          </p:txBody>
        </p:sp>
        <p:sp>
          <p:nvSpPr>
            <p:cNvPr id="160" name="Google Shape;160;p6"/>
            <p:cNvSpPr/>
            <p:nvPr/>
          </p:nvSpPr>
          <p:spPr>
            <a:xfrm>
              <a:off x="0" y="4136564"/>
              <a:ext cx="6263640" cy="1284860"/>
            </a:xfrm>
            <a:prstGeom prst="roundRect">
              <a:avLst>
                <a:gd fmla="val 16667" name="adj"/>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6"/>
            <p:cNvSpPr txBox="1"/>
            <p:nvPr/>
          </p:nvSpPr>
          <p:spPr>
            <a:xfrm>
              <a:off x="62722" y="4199286"/>
              <a:ext cx="6138196" cy="1159416"/>
            </a:xfrm>
            <a:prstGeom prst="rect">
              <a:avLst/>
            </a:prstGeom>
            <a:noFill/>
            <a:ln>
              <a:noFill/>
            </a:ln>
          </p:spPr>
          <p:txBody>
            <a:bodyPr anchorCtr="0" anchor="ctr" bIns="87625" lIns="87625" spcFirstLastPara="1" rIns="87625" wrap="square" tIns="87625">
              <a:noAutofit/>
            </a:bodyPr>
            <a:lstStyle/>
            <a:p>
              <a:pPr indent="0" lvl="0" marL="0" marR="0" rtl="0" algn="l">
                <a:lnSpc>
                  <a:spcPct val="90000"/>
                </a:lnSpc>
                <a:spcBef>
                  <a:spcPts val="0"/>
                </a:spcBef>
                <a:spcAft>
                  <a:spcPts val="0"/>
                </a:spcAft>
                <a:buNone/>
              </a:pPr>
              <a:r>
                <a:rPr b="0" i="0" lang="en-US" sz="2300" u="none" cap="none" strike="noStrike">
                  <a:solidFill>
                    <a:schemeClr val="lt1"/>
                  </a:solidFill>
                  <a:latin typeface="Calibri"/>
                  <a:ea typeface="Calibri"/>
                  <a:cs typeface="Calibri"/>
                  <a:sym typeface="Calibri"/>
                </a:rPr>
                <a:t>3. What is about to drive my behavior? (Whose needs  are you attempting to meet yours or your students)</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6" name="Shape 166"/>
        <p:cNvGrpSpPr/>
        <p:nvPr/>
      </p:nvGrpSpPr>
      <p:grpSpPr>
        <a:xfrm>
          <a:off x="0" y="0"/>
          <a:ext cx="0" cy="0"/>
          <a:chOff x="0" y="0"/>
          <a:chExt cx="0" cy="0"/>
        </a:xfrm>
      </p:grpSpPr>
      <p:sp>
        <p:nvSpPr>
          <p:cNvPr id="167" name="Google Shape;167;p7"/>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168" name="Google Shape;168;p7"/>
          <p:cNvGrpSpPr/>
          <p:nvPr/>
        </p:nvGrpSpPr>
        <p:grpSpPr>
          <a:xfrm>
            <a:off x="4" y="1216597"/>
            <a:ext cx="731521" cy="673460"/>
            <a:chOff x="3940602" y="308034"/>
            <a:chExt cx="2116791" cy="3428999"/>
          </a:xfrm>
        </p:grpSpPr>
        <p:sp>
          <p:nvSpPr>
            <p:cNvPr id="169" name="Google Shape;169;p7"/>
            <p:cNvSpPr/>
            <p:nvPr/>
          </p:nvSpPr>
          <p:spPr>
            <a:xfrm>
              <a:off x="3940602"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7"/>
            <p:cNvSpPr/>
            <p:nvPr/>
          </p:nvSpPr>
          <p:spPr>
            <a:xfrm>
              <a:off x="4715626"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7"/>
            <p:cNvSpPr/>
            <p:nvPr/>
          </p:nvSpPr>
          <p:spPr>
            <a:xfrm>
              <a:off x="5490650" y="308034"/>
              <a:ext cx="566743" cy="34289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72" name="Google Shape;172;p7"/>
          <p:cNvSpPr/>
          <p:nvPr/>
        </p:nvSpPr>
        <p:spPr>
          <a:xfrm>
            <a:off x="640079" y="613954"/>
            <a:ext cx="10907487" cy="1894116"/>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7"/>
          <p:cNvSpPr txBox="1"/>
          <p:nvPr>
            <p:ph type="title"/>
          </p:nvPr>
        </p:nvSpPr>
        <p:spPr>
          <a:xfrm>
            <a:off x="1043631" y="809898"/>
            <a:ext cx="10173010" cy="155448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496AB1"/>
              </a:buClr>
              <a:buSzPts val="5000"/>
              <a:buFont typeface="Arial"/>
              <a:buNone/>
            </a:pPr>
            <a:r>
              <a:rPr lang="en-US" sz="5000"/>
              <a:t>Control What You Can Control </a:t>
            </a:r>
            <a:endParaRPr/>
          </a:p>
        </p:txBody>
      </p:sp>
      <p:cxnSp>
        <p:nvCxnSpPr>
          <p:cNvPr id="174" name="Google Shape;174;p7"/>
          <p:cNvCxnSpPr/>
          <p:nvPr/>
        </p:nvCxnSpPr>
        <p:spPr>
          <a:xfrm rot="10800000">
            <a:off x="838200" y="6485313"/>
            <a:ext cx="10515600" cy="0"/>
          </a:xfrm>
          <a:prstGeom prst="straightConnector1">
            <a:avLst/>
          </a:prstGeom>
          <a:noFill/>
          <a:ln cap="flat" cmpd="sng" w="57150">
            <a:solidFill>
              <a:schemeClr val="accent4"/>
            </a:solidFill>
            <a:prstDash val="solid"/>
            <a:miter lim="800000"/>
            <a:headEnd len="sm" w="sm" type="none"/>
            <a:tailEnd len="sm" w="sm" type="none"/>
          </a:ln>
        </p:spPr>
      </p:cxnSp>
      <p:pic>
        <p:nvPicPr>
          <p:cNvPr id="175" name="Google Shape;175;p7"/>
          <p:cNvPicPr preferRelativeResize="0"/>
          <p:nvPr/>
        </p:nvPicPr>
        <p:blipFill rotWithShape="1">
          <a:blip r:embed="rId3">
            <a:alphaModFix/>
          </a:blip>
          <a:srcRect b="0" l="0" r="0" t="0"/>
          <a:stretch/>
        </p:blipFill>
        <p:spPr>
          <a:xfrm>
            <a:off x="10137227" y="6492875"/>
            <a:ext cx="1865585" cy="273366"/>
          </a:xfrm>
          <a:prstGeom prst="rect">
            <a:avLst/>
          </a:prstGeom>
          <a:noFill/>
          <a:ln>
            <a:noFill/>
          </a:ln>
        </p:spPr>
      </p:pic>
      <p:grpSp>
        <p:nvGrpSpPr>
          <p:cNvPr id="176" name="Google Shape;176;p7"/>
          <p:cNvGrpSpPr/>
          <p:nvPr/>
        </p:nvGrpSpPr>
        <p:grpSpPr>
          <a:xfrm>
            <a:off x="905298" y="3863913"/>
            <a:ext cx="10377047" cy="1517112"/>
            <a:chOff x="696" y="846394"/>
            <a:chExt cx="10377047" cy="1517112"/>
          </a:xfrm>
        </p:grpSpPr>
        <p:sp>
          <p:nvSpPr>
            <p:cNvPr id="177" name="Google Shape;177;p7"/>
            <p:cNvSpPr/>
            <p:nvPr/>
          </p:nvSpPr>
          <p:spPr>
            <a:xfrm>
              <a:off x="696" y="846394"/>
              <a:ext cx="3034224" cy="1517112"/>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7"/>
            <p:cNvSpPr txBox="1"/>
            <p:nvPr/>
          </p:nvSpPr>
          <p:spPr>
            <a:xfrm>
              <a:off x="696" y="846394"/>
              <a:ext cx="3034224" cy="1517112"/>
            </a:xfrm>
            <a:prstGeom prst="rect">
              <a:avLst/>
            </a:prstGeom>
            <a:no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None/>
              </a:pPr>
              <a:r>
                <a:rPr b="0" i="0" lang="en-US" sz="2400" u="none" cap="none" strike="noStrike">
                  <a:solidFill>
                    <a:schemeClr val="lt1"/>
                  </a:solidFill>
                  <a:latin typeface="Calibri"/>
                  <a:ea typeface="Calibri"/>
                  <a:cs typeface="Calibri"/>
                  <a:sym typeface="Calibri"/>
                </a:rPr>
                <a:t>Overall you cannot control other people but you have the ability to control two things</a:t>
              </a:r>
              <a:endParaRPr/>
            </a:p>
          </p:txBody>
        </p:sp>
        <p:sp>
          <p:nvSpPr>
            <p:cNvPr id="179" name="Google Shape;179;p7"/>
            <p:cNvSpPr/>
            <p:nvPr/>
          </p:nvSpPr>
          <p:spPr>
            <a:xfrm>
              <a:off x="3672107" y="846394"/>
              <a:ext cx="3034224" cy="1517112"/>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7"/>
            <p:cNvSpPr txBox="1"/>
            <p:nvPr/>
          </p:nvSpPr>
          <p:spPr>
            <a:xfrm>
              <a:off x="3672107" y="846394"/>
              <a:ext cx="3034224" cy="1517112"/>
            </a:xfrm>
            <a:prstGeom prst="rect">
              <a:avLst/>
            </a:prstGeom>
            <a:no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None/>
              </a:pPr>
              <a:r>
                <a:rPr b="0" i="0" lang="en-US" sz="2400" u="none" cap="none" strike="noStrike">
                  <a:solidFill>
                    <a:schemeClr val="lt1"/>
                  </a:solidFill>
                  <a:latin typeface="Calibri"/>
                  <a:ea typeface="Calibri"/>
                  <a:cs typeface="Calibri"/>
                  <a:sym typeface="Calibri"/>
                </a:rPr>
                <a:t>The Environment </a:t>
              </a:r>
              <a:endParaRPr/>
            </a:p>
          </p:txBody>
        </p:sp>
        <p:sp>
          <p:nvSpPr>
            <p:cNvPr id="181" name="Google Shape;181;p7"/>
            <p:cNvSpPr/>
            <p:nvPr/>
          </p:nvSpPr>
          <p:spPr>
            <a:xfrm>
              <a:off x="7343519" y="846394"/>
              <a:ext cx="3034224" cy="1517112"/>
            </a:xfrm>
            <a:prstGeom prst="rect">
              <a:avLst/>
            </a:prstGeom>
            <a:solidFill>
              <a:schemeClr val="dk2"/>
            </a:solidFill>
            <a:ln cap="flat" cmpd="sng" w="12700">
              <a:solidFill>
                <a:schemeClr val="l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7"/>
            <p:cNvSpPr txBox="1"/>
            <p:nvPr/>
          </p:nvSpPr>
          <p:spPr>
            <a:xfrm>
              <a:off x="7343519" y="846394"/>
              <a:ext cx="3034224" cy="1517112"/>
            </a:xfrm>
            <a:prstGeom prst="rect">
              <a:avLst/>
            </a:prstGeom>
            <a:no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None/>
              </a:pPr>
              <a:r>
                <a:rPr b="0" i="0" lang="en-US" sz="2400" u="none" cap="none" strike="noStrike">
                  <a:solidFill>
                    <a:schemeClr val="lt1"/>
                  </a:solidFill>
                  <a:latin typeface="Calibri"/>
                  <a:ea typeface="Calibri"/>
                  <a:cs typeface="Calibri"/>
                  <a:sym typeface="Calibri"/>
                </a:rPr>
                <a:t>Your Responses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6" name="Shape 186"/>
        <p:cNvGrpSpPr/>
        <p:nvPr/>
      </p:nvGrpSpPr>
      <p:grpSpPr>
        <a:xfrm>
          <a:off x="0" y="0"/>
          <a:ext cx="0" cy="0"/>
          <a:chOff x="0" y="0"/>
          <a:chExt cx="0" cy="0"/>
        </a:xfrm>
      </p:grpSpPr>
      <p:sp>
        <p:nvSpPr>
          <p:cNvPr id="187" name="Google Shape;187;p8"/>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8" name="Google Shape;188;p8"/>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9" name="Google Shape;189;p8"/>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0" name="Google Shape;190;p8"/>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8"/>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Safety Above All Else </a:t>
            </a:r>
            <a:endParaRPr/>
          </a:p>
        </p:txBody>
      </p:sp>
      <p:sp>
        <p:nvSpPr>
          <p:cNvPr id="192" name="Google Shape;192;p8"/>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3" name="Google Shape;193;p8"/>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338138" lvl="0" marL="338138" rtl="0" algn="l">
              <a:lnSpc>
                <a:spcPct val="100000"/>
              </a:lnSpc>
              <a:spcBef>
                <a:spcPts val="0"/>
              </a:spcBef>
              <a:spcAft>
                <a:spcPts val="0"/>
              </a:spcAft>
              <a:buClr>
                <a:srgbClr val="FEFFFF"/>
              </a:buClr>
              <a:buSzPts val="1920"/>
              <a:buFont typeface="Arial"/>
              <a:buChar char="•"/>
            </a:pPr>
            <a:r>
              <a:rPr lang="en-US" sz="2400">
                <a:solidFill>
                  <a:srgbClr val="FEFFFF"/>
                </a:solidFill>
              </a:rPr>
              <a:t>Do not just implement strategies so for the sake of doing so think the process through </a:t>
            </a:r>
            <a:endParaRPr/>
          </a:p>
          <a:p>
            <a:pPr indent="-338138" lvl="0" marL="338138" rtl="0" algn="l">
              <a:lnSpc>
                <a:spcPct val="100000"/>
              </a:lnSpc>
              <a:spcBef>
                <a:spcPts val="1800"/>
              </a:spcBef>
              <a:spcAft>
                <a:spcPts val="0"/>
              </a:spcAft>
              <a:buClr>
                <a:srgbClr val="FEFFFF"/>
              </a:buClr>
              <a:buSzPts val="1920"/>
              <a:buFont typeface="Arial"/>
              <a:buChar char="•"/>
            </a:pPr>
            <a:r>
              <a:rPr lang="en-US" sz="2400">
                <a:solidFill>
                  <a:srgbClr val="FEFFFF"/>
                </a:solidFill>
              </a:rPr>
              <a:t>How does this increase safety either physically, emotionally, and or socially.</a:t>
            </a:r>
            <a:endParaRPr/>
          </a:p>
          <a:p>
            <a:pPr indent="-338138" lvl="0" marL="338138" rtl="0" algn="l">
              <a:lnSpc>
                <a:spcPct val="100000"/>
              </a:lnSpc>
              <a:spcBef>
                <a:spcPts val="1800"/>
              </a:spcBef>
              <a:spcAft>
                <a:spcPts val="0"/>
              </a:spcAft>
              <a:buClr>
                <a:srgbClr val="FEFFFF"/>
              </a:buClr>
              <a:buSzPts val="1920"/>
              <a:buFont typeface="Arial"/>
              <a:buChar char="•"/>
            </a:pPr>
            <a:r>
              <a:rPr lang="en-US" sz="2400">
                <a:solidFill>
                  <a:srgbClr val="FEFFFF"/>
                </a:solidFill>
              </a:rPr>
              <a:t>Use a team approach, it provides layers of processing and planning.</a:t>
            </a:r>
            <a:endParaRPr sz="2400">
              <a:solidFill>
                <a:srgbClr val="FEFFFF"/>
              </a:solidFill>
            </a:endParaRPr>
          </a:p>
          <a:p>
            <a:pPr indent="-216218" lvl="0" marL="338138" rtl="0" algn="l">
              <a:lnSpc>
                <a:spcPct val="100000"/>
              </a:lnSpc>
              <a:spcBef>
                <a:spcPts val="1800"/>
              </a:spcBef>
              <a:spcAft>
                <a:spcPts val="0"/>
              </a:spcAft>
              <a:buClr>
                <a:schemeClr val="dk1"/>
              </a:buClr>
              <a:buSzPts val="1920"/>
              <a:buFont typeface="Arial"/>
              <a:buNone/>
            </a:pPr>
            <a:r>
              <a:t/>
            </a:r>
            <a:endParaRPr sz="2400">
              <a:solidFill>
                <a:srgbClr val="FE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7" name="Shape 197"/>
        <p:cNvGrpSpPr/>
        <p:nvPr/>
      </p:nvGrpSpPr>
      <p:grpSpPr>
        <a:xfrm>
          <a:off x="0" y="0"/>
          <a:ext cx="0" cy="0"/>
          <a:chOff x="0" y="0"/>
          <a:chExt cx="0" cy="0"/>
        </a:xfrm>
      </p:grpSpPr>
      <p:sp>
        <p:nvSpPr>
          <p:cNvPr id="198" name="Google Shape;198;p9"/>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9" name="Google Shape;199;p9"/>
          <p:cNvSpPr/>
          <p:nvPr/>
        </p:nvSpPr>
        <p:spPr>
          <a:xfrm>
            <a:off x="4142164" y="900814"/>
            <a:ext cx="759618" cy="5710965"/>
          </a:xfrm>
          <a:custGeom>
            <a:rect b="b" l="l" r="r" t="t"/>
            <a:pathLst>
              <a:path extrusionOk="0" h="2447" w="414">
                <a:moveTo>
                  <a:pt x="414" y="2447"/>
                </a:moveTo>
                <a:lnTo>
                  <a:pt x="0" y="2247"/>
                </a:lnTo>
                <a:lnTo>
                  <a:pt x="0" y="0"/>
                </a:lnTo>
                <a:lnTo>
                  <a:pt x="414" y="200"/>
                </a:lnTo>
                <a:lnTo>
                  <a:pt x="414" y="2447"/>
                </a:lnTo>
                <a:close/>
              </a:path>
            </a:pathLst>
          </a:custGeom>
          <a:solidFill>
            <a:srgbClr val="2F549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0" name="Google Shape;200;p9"/>
          <p:cNvSpPr/>
          <p:nvPr/>
        </p:nvSpPr>
        <p:spPr>
          <a:xfrm>
            <a:off x="4144437" y="633165"/>
            <a:ext cx="482654" cy="5521414"/>
          </a:xfrm>
          <a:custGeom>
            <a:rect b="b" l="l" r="r" t="t"/>
            <a:pathLst>
              <a:path extrusionOk="0" h="2358" w="209">
                <a:moveTo>
                  <a:pt x="209" y="2246"/>
                </a:moveTo>
                <a:lnTo>
                  <a:pt x="0" y="2358"/>
                </a:lnTo>
                <a:lnTo>
                  <a:pt x="0" y="111"/>
                </a:lnTo>
                <a:lnTo>
                  <a:pt x="209" y="0"/>
                </a:lnTo>
                <a:lnTo>
                  <a:pt x="209" y="2246"/>
                </a:lnTo>
                <a:close/>
              </a:path>
            </a:pathLst>
          </a:custGeom>
          <a:solidFill>
            <a:srgbClr val="1F386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1" name="Google Shape;201;p9"/>
          <p:cNvSpPr/>
          <p:nvPr/>
        </p:nvSpPr>
        <p:spPr>
          <a:xfrm>
            <a:off x="634621" y="636723"/>
            <a:ext cx="4000062" cy="5257799"/>
          </a:xfrm>
          <a:custGeom>
            <a:rect b="b" l="l" r="r" t="t"/>
            <a:pathLst>
              <a:path extrusionOk="0" h="5257799" w="4634682">
                <a:moveTo>
                  <a:pt x="0" y="0"/>
                </a:moveTo>
                <a:lnTo>
                  <a:pt x="4634682" y="0"/>
                </a:lnTo>
                <a:lnTo>
                  <a:pt x="4634682" y="5257799"/>
                </a:lnTo>
                <a:lnTo>
                  <a:pt x="0" y="5257799"/>
                </a:lnTo>
                <a:close/>
              </a:path>
            </a:pathLst>
          </a:custGeom>
          <a:solidFill>
            <a:srgbClr val="1F38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9"/>
          <p:cNvSpPr txBox="1"/>
          <p:nvPr>
            <p:ph type="title"/>
          </p:nvPr>
        </p:nvSpPr>
        <p:spPr>
          <a:xfrm>
            <a:off x="934872" y="982272"/>
            <a:ext cx="3388419" cy="456097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400"/>
              <a:buFont typeface="Arial"/>
              <a:buNone/>
            </a:pPr>
            <a:r>
              <a:rPr lang="en-US" sz="3400">
                <a:solidFill>
                  <a:srgbClr val="FFFFFF"/>
                </a:solidFill>
              </a:rPr>
              <a:t>Environmental Strategies </a:t>
            </a:r>
            <a:endParaRPr/>
          </a:p>
        </p:txBody>
      </p:sp>
      <p:sp>
        <p:nvSpPr>
          <p:cNvPr id="203" name="Google Shape;203;p9"/>
          <p:cNvSpPr/>
          <p:nvPr/>
        </p:nvSpPr>
        <p:spPr>
          <a:xfrm>
            <a:off x="4901782" y="1352302"/>
            <a:ext cx="6655597" cy="5251646"/>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4" name="Google Shape;204;p9"/>
          <p:cNvSpPr txBox="1"/>
          <p:nvPr>
            <p:ph idx="1" type="body"/>
          </p:nvPr>
        </p:nvSpPr>
        <p:spPr>
          <a:xfrm>
            <a:off x="5221862" y="1719618"/>
            <a:ext cx="5948831" cy="4334629"/>
          </a:xfrm>
          <a:prstGeom prst="rect">
            <a:avLst/>
          </a:prstGeom>
          <a:noFill/>
          <a:ln>
            <a:noFill/>
          </a:ln>
        </p:spPr>
        <p:txBody>
          <a:bodyPr anchorCtr="0" anchor="ctr" bIns="45700" lIns="91425" spcFirstLastPara="1" rIns="91425" wrap="square" tIns="45700">
            <a:normAutofit/>
          </a:bodyPr>
          <a:lstStyle/>
          <a:p>
            <a:pPr indent="-571500" lvl="0" marL="571500" rtl="0" algn="l">
              <a:lnSpc>
                <a:spcPct val="100000"/>
              </a:lnSpc>
              <a:spcBef>
                <a:spcPts val="0"/>
              </a:spcBef>
              <a:spcAft>
                <a:spcPts val="0"/>
              </a:spcAft>
              <a:buClr>
                <a:srgbClr val="FEFFFF"/>
              </a:buClr>
              <a:buSzPts val="1920"/>
              <a:buFont typeface="Arial"/>
              <a:buChar char="•"/>
            </a:pPr>
            <a:r>
              <a:rPr b="0" lang="en-US" sz="2400">
                <a:solidFill>
                  <a:srgbClr val="FEFFFF"/>
                </a:solidFill>
              </a:rPr>
              <a:t>Warm lighting</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Increase natural lighting if possible</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Reduction of florescent lights</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Sound machines</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Decrease wall hangings (mindfulness of what is hung)</a:t>
            </a:r>
            <a:endParaRPr/>
          </a:p>
          <a:p>
            <a:pPr indent="-571500" lvl="0" marL="571500" rtl="0" algn="l">
              <a:lnSpc>
                <a:spcPct val="100000"/>
              </a:lnSpc>
              <a:spcBef>
                <a:spcPts val="1800"/>
              </a:spcBef>
              <a:spcAft>
                <a:spcPts val="0"/>
              </a:spcAft>
              <a:buClr>
                <a:srgbClr val="FEFFFF"/>
              </a:buClr>
              <a:buSzPts val="1920"/>
              <a:buFont typeface="Arial"/>
              <a:buChar char="•"/>
            </a:pPr>
            <a:r>
              <a:rPr b="0" lang="en-US" sz="2400">
                <a:solidFill>
                  <a:srgbClr val="FEFFFF"/>
                </a:solidFill>
              </a:rPr>
              <a:t>Temperature regulation</a:t>
            </a:r>
            <a:endParaRPr/>
          </a:p>
          <a:p>
            <a:pPr indent="-216218" lvl="0" marL="338138" rtl="0" algn="l">
              <a:lnSpc>
                <a:spcPct val="100000"/>
              </a:lnSpc>
              <a:spcBef>
                <a:spcPts val="1800"/>
              </a:spcBef>
              <a:spcAft>
                <a:spcPts val="0"/>
              </a:spcAft>
              <a:buClr>
                <a:schemeClr val="dk1"/>
              </a:buClr>
              <a:buSzPts val="1920"/>
              <a:buFont typeface="Arial"/>
              <a:buNone/>
            </a:pPr>
            <a:r>
              <a:t/>
            </a:r>
            <a:endParaRPr sz="2400">
              <a:solidFill>
                <a:srgbClr val="FE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2020-08-23T23:33:26Z</dcterms:created>
  <dc:creator>Darryl  Coleman</dc:creator>
</cp:coreProperties>
</file>